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4/1/2013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4/1/2013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How to make a correct resume?</a:t>
            </a:r>
            <a:endParaRPr lang="ru-RU" dirty="0"/>
          </a:p>
        </p:txBody>
      </p:sp>
    </p:spTree>
    <p:extLst>
      <p:ext uri="{BB962C8B-B14F-4D97-AF65-F5344CB8AC3E}">
        <p14:creationId xmlns:p14="http://schemas.microsoft.com/office/powerpoint/2010/main" val="3830658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9036" y="601249"/>
            <a:ext cx="10872591" cy="5586609"/>
          </a:xfrm>
        </p:spPr>
        <p:txBody>
          <a:bodyPr/>
          <a:lstStyle/>
          <a:p>
            <a:r>
              <a:rPr lang="en-US" i="1" u="sng" dirty="0"/>
              <a:t>Professional skills </a:t>
            </a:r>
            <a:r>
              <a:rPr lang="en-US" dirty="0"/>
              <a:t>are that you are able to do. Describe in this section key skills. Begin with the description of activity in which best of all you are guided and you consider yourself as the professional, specify the general length of service, and separately - how many years worked in the sphere interesting you. This section has to contain information confirming your belonging to a desirable position. Describe in what you consider yourselves as the expert and why. Don't copy here all functional duties from former places of works, and don't add personal qualities. Only professional PR. Choose the main, leading skills and beautifully them describe, how the resume to goods sold by you with all its useful properties.</a:t>
            </a:r>
          </a:p>
          <a:p>
            <a:r>
              <a:rPr lang="en-US" dirty="0"/>
              <a:t>The section has to come to an end with the main thing description, for this time, professional achievement (what advantage you brought to the companies and as you achieved it, only it is short). If promoted increase of sales, write % a ratio or cite as an example other figures. The same if you saved money on decrease in expenses. In any case, it is possible to make impression on the employer in only concrete figures and the facts which speak about your understanding of business processes and desire to bring the companies financial benefit.</a:t>
            </a:r>
          </a:p>
          <a:p>
            <a:endParaRPr lang="ru-RU" dirty="0"/>
          </a:p>
        </p:txBody>
      </p:sp>
    </p:spTree>
    <p:extLst>
      <p:ext uri="{BB962C8B-B14F-4D97-AF65-F5344CB8AC3E}">
        <p14:creationId xmlns:p14="http://schemas.microsoft.com/office/powerpoint/2010/main" val="183511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6614" y="701459"/>
            <a:ext cx="10835013" cy="5448820"/>
          </a:xfrm>
        </p:spPr>
        <p:txBody>
          <a:bodyPr/>
          <a:lstStyle/>
          <a:p>
            <a:r>
              <a:rPr lang="en-US" i="1" u="sng" dirty="0"/>
              <a:t>Personal qualities </a:t>
            </a:r>
            <a:r>
              <a:rPr lang="en-US" dirty="0"/>
              <a:t>are that you from yourselves represent as the personality with her potential opportunities.</a:t>
            </a:r>
          </a:p>
          <a:p>
            <a:r>
              <a:rPr lang="en-US" dirty="0"/>
              <a:t>The most important council! You don't share here with anybody that at you became painful and no relation has to work, a profession, career plans. And there has to be only that on a strength of mind, habits and other psychological factors corresponds to everything that you declared yourselves as about the professional. Don't show weaknesses! That is, you can describe the both strong, and weaknesses in the same section, but be not frank at all, write only that can be useful for business.</a:t>
            </a:r>
          </a:p>
          <a:p>
            <a:endParaRPr lang="ru-RU" dirty="0"/>
          </a:p>
        </p:txBody>
      </p:sp>
    </p:spTree>
    <p:extLst>
      <p:ext uri="{BB962C8B-B14F-4D97-AF65-F5344CB8AC3E}">
        <p14:creationId xmlns:p14="http://schemas.microsoft.com/office/powerpoint/2010/main" val="2364117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4043" y="2576187"/>
            <a:ext cx="9905998" cy="1905000"/>
          </a:xfrm>
        </p:spPr>
        <p:txBody>
          <a:bodyPr>
            <a:normAutofit/>
          </a:bodyPr>
          <a:lstStyle/>
          <a:p>
            <a:r>
              <a:rPr lang="en-US" sz="2800" dirty="0"/>
              <a:t>10 most widespread mistakes by make up the resume</a:t>
            </a:r>
            <a:endParaRPr lang="ru-RU" sz="2800" dirty="0"/>
          </a:p>
        </p:txBody>
      </p:sp>
    </p:spTree>
    <p:extLst>
      <p:ext uri="{BB962C8B-B14F-4D97-AF65-F5344CB8AC3E}">
        <p14:creationId xmlns:p14="http://schemas.microsoft.com/office/powerpoint/2010/main" val="1927232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4296" y="626301"/>
            <a:ext cx="10647123" cy="5536504"/>
          </a:xfrm>
        </p:spPr>
        <p:txBody>
          <a:bodyPr/>
          <a:lstStyle/>
          <a:p>
            <a:r>
              <a:rPr lang="en-US" dirty="0"/>
              <a:t>Heap of the profile positions assumed differently declared in the resume. Such statements make impression of uncertainty and uncertainty of the competitor, and, as a result, call into question his professionalism.</a:t>
            </a:r>
          </a:p>
          <a:p>
            <a:r>
              <a:rPr lang="en-US" dirty="0"/>
              <a:t>Lack of a job title. The employer isn't obliged to play with the competitor game under the name "guess my profession"!</a:t>
            </a:r>
          </a:p>
          <a:p>
            <a:r>
              <a:rPr lang="en-US" dirty="0"/>
              <a:t>In the description of experience there are no the facts confirming readiness of the competitor to the declared position</a:t>
            </a:r>
          </a:p>
          <a:p>
            <a:r>
              <a:rPr lang="en-US" dirty="0"/>
              <a:t>Copying of data from the service record, since the first place of work. The resume – not the document copy, and </a:t>
            </a:r>
            <a:r>
              <a:rPr lang="en-US" dirty="0" err="1"/>
              <a:t>advertizing</a:t>
            </a:r>
            <a:r>
              <a:rPr lang="en-US" dirty="0"/>
              <a:t> escort of the competitor. The statement of data on in documentary style can confuse the employer concerning experience and qualification at the moment time.</a:t>
            </a:r>
          </a:p>
          <a:p>
            <a:r>
              <a:rPr lang="en-US" dirty="0"/>
              <a:t>Lack of information on functions. Competitors often think that in the resume it is enough to specify only the name of the companies and posts. It is wrong as the different organizations under the name of positions can contain different functionality.</a:t>
            </a:r>
          </a:p>
          <a:p>
            <a:endParaRPr lang="ru-RU" dirty="0"/>
          </a:p>
        </p:txBody>
      </p:sp>
    </p:spTree>
    <p:extLst>
      <p:ext uri="{BB962C8B-B14F-4D97-AF65-F5344CB8AC3E}">
        <p14:creationId xmlns:p14="http://schemas.microsoft.com/office/powerpoint/2010/main" val="975650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1458" y="764088"/>
            <a:ext cx="10647123" cy="5599135"/>
          </a:xfrm>
        </p:spPr>
        <p:txBody>
          <a:bodyPr>
            <a:normAutofit fontScale="92500" lnSpcReduction="20000"/>
          </a:bodyPr>
          <a:lstStyle/>
          <a:p>
            <a:r>
              <a:rPr lang="en-US" dirty="0"/>
              <a:t>In the section "personal qualities" the majority of competitors write a standard set of advantages, as a rule, untrue. The employer in every second resume sees the same rubbed clean phrases (it is sociable, a resistance to stress, it is purposeful, etc.) who don't tell anything to it.</a:t>
            </a:r>
          </a:p>
          <a:p>
            <a:r>
              <a:rPr lang="en-US" dirty="0"/>
              <a:t>Too personal information, having no relation to business. Some competitors happen are excessively frank in the description of. Such position can frighten off the potential employer as it can be regarded as non-compliance with subordination and a distance.</a:t>
            </a:r>
          </a:p>
          <a:p>
            <a:r>
              <a:rPr lang="en-US" dirty="0"/>
              <a:t>Detailed description of the hobbies. Sometimes in the resume obvious overweight in favor of personal interests and hobbies is traced. The employer in this case can become thoughtful concerning motivation of the competitor to work in general.</a:t>
            </a:r>
          </a:p>
          <a:p>
            <a:r>
              <a:rPr lang="en-US" dirty="0"/>
              <a:t>Absence of logic in the resume. In some summaries the declared position doesn't correspond to experience and education, and thus there are no explanations and arguments of that the competitor is ready to be </a:t>
            </a:r>
            <a:r>
              <a:rPr lang="en-US" dirty="0" err="1"/>
              <a:t>reorientated</a:t>
            </a:r>
            <a:r>
              <a:rPr lang="en-US" dirty="0"/>
              <a:t> and correctly understands the chosen position. It can be apprehended by the employer as total absence of experience in the direction chosen by the competitor. Not each employer will agree to train the employee from "zero" and at own expense.</a:t>
            </a:r>
          </a:p>
          <a:p>
            <a:r>
              <a:rPr lang="en-US" dirty="0"/>
              <a:t>The photo not corresponding to a situation. The majority of competitors place in the resume amateur photos that are not connected  to the business. Images overlooking a beach or at fountains perfectly would be suitable for specialized dating sites, but for job search it is necessary to understand a business situation. The official style gives the employer much bigger trust – Good clothes open all doors!</a:t>
            </a:r>
          </a:p>
          <a:p>
            <a:endParaRPr lang="ru-RU" dirty="0"/>
          </a:p>
        </p:txBody>
      </p:sp>
    </p:spTree>
    <p:extLst>
      <p:ext uri="{BB962C8B-B14F-4D97-AF65-F5344CB8AC3E}">
        <p14:creationId xmlns:p14="http://schemas.microsoft.com/office/powerpoint/2010/main" val="376190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7134" y="651353"/>
            <a:ext cx="10271343" cy="5736921"/>
          </a:xfrm>
        </p:spPr>
        <p:txBody>
          <a:bodyPr/>
          <a:lstStyle/>
          <a:p>
            <a:r>
              <a:rPr lang="en-US" sz="2400" i="1" u="sng" dirty="0"/>
              <a:t>The resume and the cover letter </a:t>
            </a:r>
            <a:r>
              <a:rPr lang="en-US" sz="2400" dirty="0"/>
              <a:t>– the most important documents in job search. With their help recruitment agencies and employers make the first impression about the candidate as about a professional.</a:t>
            </a:r>
          </a:p>
          <a:p>
            <a:r>
              <a:rPr lang="en-US" sz="2400" dirty="0"/>
              <a:t>The successful resume can become a reason for a personal meeting with the employer or his representative, but yet doesn't guarantee that you will get this job.</a:t>
            </a:r>
          </a:p>
          <a:p>
            <a:r>
              <a:rPr lang="en-US" sz="2400" dirty="0"/>
              <a:t>Your purpose - to make the reader want to meet you personally.</a:t>
            </a:r>
          </a:p>
          <a:p>
            <a:r>
              <a:rPr lang="en-US" sz="2400" dirty="0"/>
              <a:t>There is no an absolute standard of making a resume. Many perceive it as a full freedom of action. Though violation of a number of some special requirements while making the resume is extremely undesirable.</a:t>
            </a:r>
          </a:p>
          <a:p>
            <a:endParaRPr lang="ru-RU" dirty="0"/>
          </a:p>
        </p:txBody>
      </p:sp>
    </p:spTree>
    <p:extLst>
      <p:ext uri="{BB962C8B-B14F-4D97-AF65-F5344CB8AC3E}">
        <p14:creationId xmlns:p14="http://schemas.microsoft.com/office/powerpoint/2010/main" val="115697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423" y="1540701"/>
            <a:ext cx="11184198" cy="3306871"/>
          </a:xfrm>
        </p:spPr>
        <p:txBody>
          <a:bodyPr>
            <a:normAutofit/>
          </a:bodyPr>
          <a:lstStyle/>
          <a:p>
            <a:r>
              <a:rPr lang="en-US" sz="2800" dirty="0"/>
              <a:t>The main requirements and rules </a:t>
            </a:r>
            <a:r>
              <a:rPr lang="en-US" sz="2800" dirty="0" smtClean="0"/>
              <a:t>to compose </a:t>
            </a:r>
            <a:r>
              <a:rPr lang="en-US" sz="2800" dirty="0"/>
              <a:t>the resume</a:t>
            </a:r>
            <a:endParaRPr lang="ru-RU" sz="2800" dirty="0"/>
          </a:p>
        </p:txBody>
      </p:sp>
    </p:spTree>
    <p:extLst>
      <p:ext uri="{BB962C8B-B14F-4D97-AF65-F5344CB8AC3E}">
        <p14:creationId xmlns:p14="http://schemas.microsoft.com/office/powerpoint/2010/main" val="1550632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1457" y="675360"/>
            <a:ext cx="10835013" cy="5675336"/>
          </a:xfrm>
        </p:spPr>
        <p:txBody>
          <a:bodyPr/>
          <a:lstStyle/>
          <a:p>
            <a:r>
              <a:rPr lang="en-US" dirty="0"/>
              <a:t>1 . Define your tasks in job search. As soon as you make it, creating a correct, structured resume won't be difficult. The motivation is very important both at work, and while preparation for it.</a:t>
            </a:r>
          </a:p>
          <a:p>
            <a:r>
              <a:rPr lang="en-US" dirty="0"/>
              <a:t>2 . Think of the resume as about a marketing tool. Your resume — is a product which needs to be sold favorably to the potential employer. Sell yourself in the resume, evaluate the resume from the point of view of the employer.</a:t>
            </a:r>
          </a:p>
          <a:p>
            <a:r>
              <a:rPr lang="en-US" dirty="0"/>
              <a:t>3 . Use the resume to appoint an interview. The resume can't be used as the tool for getting job. A correctly made resume — only a way to interview with the HR specialist or with the employer. Only few get a job after providing the resume, the majority is invited first for an interview. </a:t>
            </a:r>
          </a:p>
          <a:p>
            <a:r>
              <a:rPr lang="en-US" dirty="0"/>
              <a:t>4 . Be laconic and keep to the structure. The good resume – the consecutive resume. Don't make a resume with a big text. All sections have to be accurate, divided into important paragraphs in the semantic relation. Each paragraph has to contain the key moments of your professional life. By drawing up the resume use short, exact offers. You shouldn't stretch offers. After all you make a resume, but not a story or a novel. Also use special designations: $, %, etc., to make the reading and understanding of the text easier.</a:t>
            </a:r>
          </a:p>
          <a:p>
            <a:endParaRPr lang="ru-RU" dirty="0"/>
          </a:p>
        </p:txBody>
      </p:sp>
    </p:spTree>
    <p:extLst>
      <p:ext uri="{BB962C8B-B14F-4D97-AF65-F5344CB8AC3E}">
        <p14:creationId xmlns:p14="http://schemas.microsoft.com/office/powerpoint/2010/main" val="3994010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1458" y="563671"/>
            <a:ext cx="10835013" cy="5749447"/>
          </a:xfrm>
        </p:spPr>
        <p:txBody>
          <a:bodyPr>
            <a:normAutofit/>
          </a:bodyPr>
          <a:lstStyle/>
          <a:p>
            <a:r>
              <a:rPr lang="en-US" sz="2400" dirty="0"/>
              <a:t>5 . Use common words, avoid indistinct formulations. To make your resume mare lively, it is better to use active forms of a statement. There are examples of good words for the description of functions and achievements that take into account specifics of your activity. Here they are</a:t>
            </a:r>
            <a:r>
              <a:rPr lang="en-US" sz="2400" dirty="0" smtClean="0"/>
              <a:t>:</a:t>
            </a:r>
          </a:p>
          <a:p>
            <a:r>
              <a:rPr lang="en-US" sz="2400" dirty="0"/>
              <a:t>I </a:t>
            </a:r>
            <a:r>
              <a:rPr lang="en-US" sz="2400" dirty="0" smtClean="0"/>
              <a:t>analyzed, I interacted, I introduced, I executed, I achieved, I trained,                                                       I organized, I raised, I offered, I </a:t>
            </a:r>
            <a:r>
              <a:rPr lang="en-US" sz="2400" dirty="0"/>
              <a:t>carried </a:t>
            </a:r>
            <a:r>
              <a:rPr lang="en-US" sz="2400" dirty="0" smtClean="0"/>
              <a:t>out, I established, </a:t>
            </a:r>
            <a:r>
              <a:rPr lang="en-US" sz="2400" dirty="0"/>
              <a:t>I </a:t>
            </a:r>
            <a:r>
              <a:rPr lang="en-US" sz="2400" dirty="0" smtClean="0"/>
              <a:t>Reached,</a:t>
            </a:r>
          </a:p>
          <a:p>
            <a:pPr marL="0" indent="0">
              <a:buNone/>
            </a:pPr>
            <a:r>
              <a:rPr lang="en-US" sz="2400" dirty="0" smtClean="0"/>
              <a:t>   I finished, I concluded, I earned, I initiated, I showed, I developed, </a:t>
            </a:r>
            <a:endParaRPr lang="en-US" sz="2400" dirty="0"/>
          </a:p>
          <a:p>
            <a:pPr marL="0" indent="0">
              <a:buNone/>
            </a:pPr>
            <a:r>
              <a:rPr lang="en-US" sz="2400" dirty="0" smtClean="0"/>
              <a:t>   I realized, I reorganized, I lowered, I accelerated, </a:t>
            </a:r>
            <a:r>
              <a:rPr lang="en-US" sz="2400" dirty="0"/>
              <a:t>I </a:t>
            </a:r>
            <a:r>
              <a:rPr lang="en-US" sz="2400" dirty="0" smtClean="0"/>
              <a:t>Investigated, I advised, </a:t>
            </a:r>
            <a:endParaRPr lang="en-US" sz="2400" dirty="0"/>
          </a:p>
          <a:p>
            <a:pPr marL="0" indent="0">
              <a:buNone/>
            </a:pPr>
            <a:r>
              <a:rPr lang="en-US" sz="2400" dirty="0" smtClean="0"/>
              <a:t>   I supervised, I coordinated, I motivated, I reduced, I created, I increased, </a:t>
            </a:r>
            <a:endParaRPr lang="en-US" sz="2400" dirty="0"/>
          </a:p>
          <a:p>
            <a:pPr marL="0" indent="0">
              <a:buNone/>
            </a:pPr>
            <a:r>
              <a:rPr lang="en-US" sz="2400" dirty="0" smtClean="0"/>
              <a:t>   I doubled, I improved, </a:t>
            </a:r>
            <a:r>
              <a:rPr lang="en-US" sz="2400" dirty="0"/>
              <a:t>I </a:t>
            </a:r>
            <a:r>
              <a:rPr lang="en-US" sz="2400" dirty="0" smtClean="0"/>
              <a:t>operated.</a:t>
            </a:r>
            <a:endParaRPr lang="en-US" sz="2400" dirty="0"/>
          </a:p>
          <a:p>
            <a:pPr marL="0" indent="0">
              <a:buNone/>
            </a:pPr>
            <a:endParaRPr lang="en-US" dirty="0"/>
          </a:p>
          <a:p>
            <a:endParaRPr lang="ru-RU" dirty="0"/>
          </a:p>
        </p:txBody>
      </p:sp>
    </p:spTree>
    <p:extLst>
      <p:ext uri="{BB962C8B-B14F-4D97-AF65-F5344CB8AC3E}">
        <p14:creationId xmlns:p14="http://schemas.microsoft.com/office/powerpoint/2010/main" val="857629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405" y="538619"/>
            <a:ext cx="10935222" cy="5874707"/>
          </a:xfrm>
        </p:spPr>
        <p:txBody>
          <a:bodyPr>
            <a:normAutofit fontScale="92500" lnSpcReduction="10000"/>
          </a:bodyPr>
          <a:lstStyle/>
          <a:p>
            <a:r>
              <a:rPr lang="en-US" dirty="0"/>
              <a:t>6 . Try to draw attention of the reader. It is known that a person estimates the document during the first thirty seconds of reading. It’s approximately a couple of first paragraphs of the text. And so, try to make the resume so that the first couple of paragraphs are the most "biting", effective. All other resume, naturally, too has to be well done, but the first paragraphs make the striking force.</a:t>
            </a:r>
          </a:p>
          <a:p>
            <a:r>
              <a:rPr lang="en-US" dirty="0" smtClean="0"/>
              <a:t>7 </a:t>
            </a:r>
            <a:r>
              <a:rPr lang="en-US" dirty="0"/>
              <a:t>. Add optimism. It is best of all if you are going to estimate something in the resume, use optimistically estimates, and try to bring less negativity.</a:t>
            </a:r>
          </a:p>
          <a:p>
            <a:r>
              <a:rPr lang="en-US" dirty="0" smtClean="0"/>
              <a:t>8 </a:t>
            </a:r>
            <a:r>
              <a:rPr lang="en-US" dirty="0"/>
              <a:t>. Avoid repetitions. There are no repetitions in a correctly made resume even at the description of similar functions. Usage of synonyms and a variety in speech turns the resume into an interesting one. Copying of paragraphs can spoil impression about you as about a professional. Be original!</a:t>
            </a:r>
          </a:p>
          <a:p>
            <a:r>
              <a:rPr lang="en-US" dirty="0"/>
              <a:t>9</a:t>
            </a:r>
            <a:r>
              <a:rPr lang="en-US" dirty="0" smtClean="0"/>
              <a:t> </a:t>
            </a:r>
            <a:r>
              <a:rPr lang="en-US" dirty="0"/>
              <a:t>. Show what you know. Remember — your resume will be read by the person who  is unfamiliar with you, who doesn't know you. And so, try to show the knowledge and experience so that the potential employer understood — you are that necessary person to it.</a:t>
            </a:r>
          </a:p>
          <a:p>
            <a:r>
              <a:rPr lang="en-US" dirty="0" smtClean="0"/>
              <a:t>10 </a:t>
            </a:r>
            <a:r>
              <a:rPr lang="en-US" dirty="0"/>
              <a:t>. Let's the resume read to somebody. Let's read the resume to the competent person who will be able to point to the unsuccessful moments in your resume. As a rule, the person can't adequately estimate own work, whether it be a picture or the resume. For this reason somebody should allowing to read the resume after its drawing up.</a:t>
            </a:r>
          </a:p>
          <a:p>
            <a:pPr marL="0" indent="0">
              <a:buNone/>
            </a:pPr>
            <a:endParaRPr lang="ru-RU" dirty="0"/>
          </a:p>
        </p:txBody>
      </p:sp>
    </p:spTree>
    <p:extLst>
      <p:ext uri="{BB962C8B-B14F-4D97-AF65-F5344CB8AC3E}">
        <p14:creationId xmlns:p14="http://schemas.microsoft.com/office/powerpoint/2010/main" val="122413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3627" y="2701447"/>
            <a:ext cx="9905998" cy="1905000"/>
          </a:xfrm>
        </p:spPr>
        <p:txBody>
          <a:bodyPr/>
          <a:lstStyle/>
          <a:p>
            <a:r>
              <a:rPr lang="en-US" dirty="0" smtClean="0"/>
              <a:t>                Key </a:t>
            </a:r>
            <a:r>
              <a:rPr lang="en-US" dirty="0"/>
              <a:t>sections of the resume</a:t>
            </a:r>
            <a:endParaRPr lang="ru-RU" dirty="0"/>
          </a:p>
        </p:txBody>
      </p:sp>
    </p:spTree>
    <p:extLst>
      <p:ext uri="{BB962C8B-B14F-4D97-AF65-F5344CB8AC3E}">
        <p14:creationId xmlns:p14="http://schemas.microsoft.com/office/powerpoint/2010/main" val="1299098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8827" y="526093"/>
            <a:ext cx="10985326" cy="5736921"/>
          </a:xfrm>
        </p:spPr>
        <p:txBody>
          <a:bodyPr/>
          <a:lstStyle/>
          <a:p>
            <a:r>
              <a:rPr lang="en-US" dirty="0"/>
              <a:t>In the resume there are three sections which, at the correct statement, create effect of live communication with the employer. They also are the main overweight in your advantage, fully reflect your professionalism, strength of the personality and understanding of interests of the employer. These are such sections, as "purpose", "professional skills and achievements", "personal qualities</a:t>
            </a:r>
            <a:r>
              <a:rPr lang="en-US" dirty="0" smtClean="0"/>
              <a:t>"</a:t>
            </a:r>
            <a:endParaRPr lang="en-US" dirty="0"/>
          </a:p>
          <a:p>
            <a:endParaRPr lang="ru-RU" dirty="0"/>
          </a:p>
        </p:txBody>
      </p:sp>
    </p:spTree>
    <p:extLst>
      <p:ext uri="{BB962C8B-B14F-4D97-AF65-F5344CB8AC3E}">
        <p14:creationId xmlns:p14="http://schemas.microsoft.com/office/powerpoint/2010/main" val="3627507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9140" y="463463"/>
            <a:ext cx="10759857" cy="5749447"/>
          </a:xfrm>
        </p:spPr>
        <p:txBody>
          <a:bodyPr/>
          <a:lstStyle/>
          <a:p>
            <a:r>
              <a:rPr lang="en-US" i="1" u="sng" dirty="0"/>
              <a:t>The purpose </a:t>
            </a:r>
            <a:r>
              <a:rPr lang="en-US" dirty="0"/>
              <a:t>is to what you aspire now, on what you count of what, maybe, you dream. The employer has the right to know your motivation, plans, wishes to future place of work, and you have the right to declare it openly. Therefore in the section "purpose" can be specified also motivation and the reason of search of new work as in any case this question will be asked to you on interview first of all. Whether it is better to place at once all points over </a:t>
            </a:r>
            <a:r>
              <a:rPr lang="en-US" dirty="0" err="1"/>
              <a:t>i</a:t>
            </a:r>
            <a:r>
              <a:rPr lang="en-US" dirty="0"/>
              <a:t>? !</a:t>
            </a:r>
          </a:p>
          <a:p>
            <a:r>
              <a:rPr lang="en-US" dirty="0"/>
              <a:t>Deciding on the purpose, present, in what company you would like to work and what value to introduce by means of the activity. For this purpose it is necessary to concentrate on the final product of your work. What do you do? In what you are pros? And than you can flash, for example, if you the secretary or the accountant? Here by no means it is impossible to place emphasis on the current process of activity as that, the attention needs to be focused on advantage of your stay in the company, that is, to move from the final product. Only thus the employer will be able to be convinced that you understand the mission for its organization.</a:t>
            </a:r>
          </a:p>
          <a:p>
            <a:endParaRPr lang="ru-RU" dirty="0"/>
          </a:p>
        </p:txBody>
      </p:sp>
    </p:spTree>
    <p:extLst>
      <p:ext uri="{BB962C8B-B14F-4D97-AF65-F5344CB8AC3E}">
        <p14:creationId xmlns:p14="http://schemas.microsoft.com/office/powerpoint/2010/main" val="42757954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TC103457485[[fn=Сетка]]</Template>
  <TotalTime>26</TotalTime>
  <Words>1967</Words>
  <Application>Microsoft Office PowerPoint</Application>
  <PresentationFormat>Широкоэкранный</PresentationFormat>
  <Paragraphs>40</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Century Gothic</vt:lpstr>
      <vt:lpstr>Сетка</vt:lpstr>
      <vt:lpstr>How to make a correct resume?</vt:lpstr>
      <vt:lpstr>Презентация PowerPoint</vt:lpstr>
      <vt:lpstr>The main requirements and rules to compose the resume</vt:lpstr>
      <vt:lpstr>Презентация PowerPoint</vt:lpstr>
      <vt:lpstr>Презентация PowerPoint</vt:lpstr>
      <vt:lpstr>Презентация PowerPoint</vt:lpstr>
      <vt:lpstr>                Key sections of the resume</vt:lpstr>
      <vt:lpstr>Презентация PowerPoint</vt:lpstr>
      <vt:lpstr>Презентация PowerPoint</vt:lpstr>
      <vt:lpstr>Презентация PowerPoint</vt:lpstr>
      <vt:lpstr>Презентация PowerPoint</vt:lpstr>
      <vt:lpstr>10 most widespread mistakes by make up the resume</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correct resume?</dc:title>
  <dc:creator>Admin</dc:creator>
  <cp:lastModifiedBy>Admin</cp:lastModifiedBy>
  <cp:revision>3</cp:revision>
  <dcterms:created xsi:type="dcterms:W3CDTF">2013-04-01T19:04:20Z</dcterms:created>
  <dcterms:modified xsi:type="dcterms:W3CDTF">2013-04-01T19:30:36Z</dcterms:modified>
</cp:coreProperties>
</file>