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406640" cy="57206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</a:t>
            </a:r>
            <a:r>
              <a:rPr lang="ru-RU" dirty="0" err="1" smtClean="0"/>
              <a:t>ite</a:t>
            </a:r>
            <a:r>
              <a:rPr lang="en-US" dirty="0" smtClean="0"/>
              <a:t> [</a:t>
            </a:r>
            <a:r>
              <a:rPr lang="ru-RU" dirty="0" smtClean="0"/>
              <a:t> </a:t>
            </a:r>
            <a:r>
              <a:rPr lang="ru-RU" dirty="0" err="1" smtClean="0"/>
              <a:t>raɪt</a:t>
            </a:r>
            <a:r>
              <a:rPr lang="en-US" dirty="0" smtClean="0"/>
              <a:t>] - a </a:t>
            </a:r>
            <a:r>
              <a:rPr lang="en-US" dirty="0" smtClean="0"/>
              <a:t>ceremony performed by a particular group of people, often for religious purposes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* </a:t>
            </a:r>
            <a:r>
              <a:rPr lang="ru-RU" dirty="0" err="1" smtClean="0"/>
              <a:t>funeral</a:t>
            </a:r>
            <a:r>
              <a:rPr lang="ru-RU" dirty="0" smtClean="0"/>
              <a:t> </a:t>
            </a:r>
            <a:r>
              <a:rPr lang="ru-RU" dirty="0" err="1" smtClean="0"/>
              <a:t>rites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* initiation </a:t>
            </a:r>
            <a:r>
              <a:rPr lang="en-US" dirty="0" smtClean="0"/>
              <a:t>rites </a:t>
            </a:r>
            <a:r>
              <a:rPr lang="en-US" dirty="0" smtClean="0"/>
              <a:t>(performed </a:t>
            </a:r>
            <a:r>
              <a:rPr lang="en-US" dirty="0" smtClean="0"/>
              <a:t>when a new member joins a secret society)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116013" y="333375"/>
            <a:ext cx="7818437" cy="59150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Ceremony [ˈ</a:t>
            </a:r>
            <a:r>
              <a:rPr lang="en-US" dirty="0" err="1" smtClean="0"/>
              <a:t>serəməni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en-US" dirty="0" smtClean="0"/>
              <a:t>1) </a:t>
            </a:r>
            <a:r>
              <a:rPr lang="en-US" dirty="0" smtClean="0"/>
              <a:t>[countable] </a:t>
            </a:r>
            <a:r>
              <a:rPr lang="en-US" dirty="0" smtClean="0"/>
              <a:t>a </a:t>
            </a:r>
            <a:r>
              <a:rPr lang="en-US" dirty="0" smtClean="0"/>
              <a:t>public or religious occasion that includes a series of formal or traditional actions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*  an </a:t>
            </a:r>
            <a:r>
              <a:rPr lang="en-US" dirty="0" smtClean="0"/>
              <a:t>awards/opening ceremony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*  a </a:t>
            </a:r>
            <a:r>
              <a:rPr lang="en-US" dirty="0" smtClean="0"/>
              <a:t>wedding/marriage ceremony</a:t>
            </a:r>
            <a:endParaRPr lang="ru-RU" dirty="0" smtClean="0"/>
          </a:p>
          <a:p>
            <a:r>
              <a:rPr lang="en-US" dirty="0" smtClean="0"/>
              <a:t>2 [uncountable] </a:t>
            </a:r>
            <a:r>
              <a:rPr lang="en-US" dirty="0" smtClean="0"/>
              <a:t>formal </a:t>
            </a:r>
            <a:r>
              <a:rPr lang="en-US" dirty="0" err="1" smtClean="0"/>
              <a:t>behaviour</a:t>
            </a:r>
            <a:r>
              <a:rPr lang="en-US" dirty="0" smtClean="0"/>
              <a:t>; traditional actions and words used on particular formal </a:t>
            </a:r>
            <a:r>
              <a:rPr lang="en-US" dirty="0" smtClean="0"/>
              <a:t>occasions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7746064" cy="6059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Ritual  [ˈ</a:t>
            </a:r>
            <a:r>
              <a:rPr lang="en-US" dirty="0" err="1" smtClean="0"/>
              <a:t>rɪtʃuəl</a:t>
            </a:r>
            <a:r>
              <a:rPr lang="en-US" dirty="0" smtClean="0"/>
              <a:t>]  </a:t>
            </a:r>
            <a:endParaRPr lang="ru-RU" dirty="0" smtClean="0"/>
          </a:p>
          <a:p>
            <a:r>
              <a:rPr lang="en-US" dirty="0" smtClean="0"/>
              <a:t>1) </a:t>
            </a:r>
            <a:r>
              <a:rPr lang="en-US" dirty="0" smtClean="0"/>
              <a:t>a series of actions that are always performed in the same way, especially as part of a religious ceremony</a:t>
            </a:r>
            <a:endParaRPr lang="ru-RU" dirty="0" smtClean="0"/>
          </a:p>
          <a:p>
            <a:r>
              <a:rPr lang="en-US" dirty="0" smtClean="0"/>
              <a:t>2 ) something </a:t>
            </a:r>
            <a:r>
              <a:rPr lang="en-US" dirty="0" smtClean="0"/>
              <a:t>that is done regularly and always in the same way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* Sunday </a:t>
            </a:r>
            <a:r>
              <a:rPr lang="en-US" dirty="0" smtClean="0"/>
              <a:t>lunch with the in-laws has become something of a ritual.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2115" y="3816985"/>
            <a:ext cx="2381885" cy="304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88640"/>
            <a:ext cx="7818072" cy="6059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Custom [ˈ</a:t>
            </a:r>
            <a:r>
              <a:rPr lang="en-US" dirty="0" err="1" smtClean="0"/>
              <a:t>kʌstəm</a:t>
            </a:r>
            <a:r>
              <a:rPr lang="en-US" dirty="0" smtClean="0"/>
              <a:t>]  </a:t>
            </a:r>
            <a:endParaRPr lang="ru-RU" dirty="0" smtClean="0"/>
          </a:p>
          <a:p>
            <a:r>
              <a:rPr lang="en-US" dirty="0" smtClean="0"/>
              <a:t>1) custom </a:t>
            </a:r>
            <a:r>
              <a:rPr lang="en-US" dirty="0" smtClean="0"/>
              <a:t>(of doing something) an accepted way of behaving or of doing things in a society or a </a:t>
            </a:r>
            <a:r>
              <a:rPr lang="en-US" dirty="0" smtClean="0"/>
              <a:t>community</a:t>
            </a:r>
          </a:p>
          <a:p>
            <a:pPr>
              <a:buNone/>
            </a:pPr>
            <a:r>
              <a:rPr lang="en-US" dirty="0" smtClean="0"/>
              <a:t>* the </a:t>
            </a:r>
            <a:r>
              <a:rPr lang="en-US" dirty="0" smtClean="0"/>
              <a:t>custom of giving presents at </a:t>
            </a:r>
            <a:r>
              <a:rPr lang="en-US" dirty="0" smtClean="0"/>
              <a:t>Christmas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2) (formal </a:t>
            </a:r>
            <a:r>
              <a:rPr lang="en-US" dirty="0" smtClean="0"/>
              <a:t>or literary) the way a person always behaves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* It </a:t>
            </a:r>
            <a:r>
              <a:rPr lang="en-US" dirty="0" smtClean="0"/>
              <a:t>was her custom to rise </a:t>
            </a:r>
            <a:r>
              <a:rPr lang="en-US" dirty="0" smtClean="0"/>
              <a:t>early.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187450" y="404813"/>
            <a:ext cx="7747000" cy="58435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Tradition [ </a:t>
            </a:r>
            <a:r>
              <a:rPr lang="en-US" dirty="0" err="1" smtClean="0"/>
              <a:t>trəˈ</a:t>
            </a:r>
            <a:r>
              <a:rPr lang="en-US" dirty="0" err="1" smtClean="0"/>
              <a:t>dɪʃn</a:t>
            </a:r>
            <a:r>
              <a:rPr lang="en-US" dirty="0" smtClean="0"/>
              <a:t>]  a </a:t>
            </a:r>
            <a:r>
              <a:rPr lang="en-US" dirty="0" smtClean="0"/>
              <a:t>belief, custom or way of doing something that has existed for a long time among a particular group of people; a set of these beliefs or customs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* religious/cultural</a:t>
            </a:r>
            <a:r>
              <a:rPr lang="en-US" dirty="0" smtClean="0"/>
              <a:t>, etc.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* By </a:t>
            </a:r>
            <a:r>
              <a:rPr lang="en-US" dirty="0" smtClean="0"/>
              <a:t>tradition, children play tricks on 1 April.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*There's </a:t>
            </a:r>
            <a:r>
              <a:rPr lang="en-US" dirty="0" smtClean="0"/>
              <a:t>a tradition in our family that we have a party on New Year's </a:t>
            </a:r>
            <a:r>
              <a:rPr lang="en-US" dirty="0" smtClean="0"/>
              <a:t>Eve.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260648"/>
            <a:ext cx="7674056" cy="5987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Festival [ˈ</a:t>
            </a:r>
            <a:r>
              <a:rPr lang="en-US" dirty="0" err="1" smtClean="0"/>
              <a:t>festɪvl</a:t>
            </a:r>
            <a:r>
              <a:rPr lang="en-US" dirty="0" smtClean="0"/>
              <a:t> </a:t>
            </a:r>
            <a:r>
              <a:rPr lang="en-US" dirty="0" smtClean="0"/>
              <a:t>] </a:t>
            </a:r>
            <a:endParaRPr lang="ru-RU" dirty="0" smtClean="0"/>
          </a:p>
          <a:p>
            <a:r>
              <a:rPr lang="en-US" dirty="0" smtClean="0"/>
              <a:t>1 )a </a:t>
            </a:r>
            <a:r>
              <a:rPr lang="en-US" dirty="0" smtClean="0"/>
              <a:t>series of performances of music, plays, films/movies, etc, usually organized in the same place once a year; a series of public events connected with a particular activity or idea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* the </a:t>
            </a:r>
            <a:r>
              <a:rPr lang="en-US" dirty="0" smtClean="0"/>
              <a:t>Edinburgh festival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*  the </a:t>
            </a:r>
            <a:r>
              <a:rPr lang="en-US" dirty="0" smtClean="0"/>
              <a:t>Cannes film festival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*  a </a:t>
            </a:r>
            <a:r>
              <a:rPr lang="en-US" dirty="0" smtClean="0"/>
              <a:t>beer </a:t>
            </a:r>
            <a:r>
              <a:rPr lang="en-US" dirty="0" smtClean="0"/>
              <a:t>festival</a:t>
            </a:r>
            <a:endParaRPr lang="ru-RU" dirty="0" smtClean="0"/>
          </a:p>
          <a:p>
            <a:r>
              <a:rPr lang="en-US" dirty="0" smtClean="0"/>
              <a:t>2 </a:t>
            </a:r>
            <a:r>
              <a:rPr lang="en-US" dirty="0" smtClean="0"/>
              <a:t>)a </a:t>
            </a:r>
            <a:r>
              <a:rPr lang="en-US" dirty="0" smtClean="0"/>
              <a:t>day or period of the year when people stop working to celebrate a special event, often a religious one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564904"/>
            <a:ext cx="1872208" cy="218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326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Rite [ raɪt] - a ceremony performed by a particular group of people, often for religious purposes * funeral rites * initiation rites (performed when a new member joins a secret society)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Rite [ raɪt] - a ceremony performed by a particular group of people, often for religious purposes * funeral rites * initiation rites (performed when a new member joins a secret society)</dc:title>
  <dc:creator>ффф</dc:creator>
  <cp:lastModifiedBy>ффф</cp:lastModifiedBy>
  <cp:revision>3</cp:revision>
  <dcterms:created xsi:type="dcterms:W3CDTF">2012-11-20T13:55:41Z</dcterms:created>
  <dcterms:modified xsi:type="dcterms:W3CDTF">2012-11-20T14:16:29Z</dcterms:modified>
</cp:coreProperties>
</file>