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7" r:id="rId4"/>
    <p:sldId id="275" r:id="rId5"/>
    <p:sldId id="259" r:id="rId6"/>
    <p:sldId id="260" r:id="rId7"/>
    <p:sldId id="278" r:id="rId8"/>
    <p:sldId id="277" r:id="rId9"/>
    <p:sldId id="279" r:id="rId10"/>
    <p:sldId id="261" r:id="rId11"/>
    <p:sldId id="266" r:id="rId12"/>
    <p:sldId id="268" r:id="rId13"/>
    <p:sldId id="276" r:id="rId14"/>
    <p:sldId id="267" r:id="rId15"/>
    <p:sldId id="281" r:id="rId16"/>
    <p:sldId id="282" r:id="rId17"/>
    <p:sldId id="269" r:id="rId18"/>
    <p:sldId id="280" r:id="rId19"/>
    <p:sldId id="283" r:id="rId20"/>
    <p:sldId id="288" r:id="rId21"/>
    <p:sldId id="289" r:id="rId22"/>
    <p:sldId id="270" r:id="rId23"/>
    <p:sldId id="284" r:id="rId24"/>
    <p:sldId id="285" r:id="rId25"/>
    <p:sldId id="286" r:id="rId26"/>
    <p:sldId id="287" r:id="rId27"/>
    <p:sldId id="27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2883" autoAdjust="0"/>
  </p:normalViewPr>
  <p:slideViewPr>
    <p:cSldViewPr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FA4F-0487-46C4-9B53-BD05CCE09C30}" type="datetimeFigureOut">
              <a:rPr lang="ru-RU" smtClean="0"/>
              <a:t>01.06.2012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348175-25D2-4085-A65F-EF96B69B176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FA4F-0487-46C4-9B53-BD05CCE09C30}" type="datetimeFigureOut">
              <a:rPr lang="ru-RU" smtClean="0"/>
              <a:t>01.06.2012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48175-25D2-4085-A65F-EF96B69B1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FA4F-0487-46C4-9B53-BD05CCE09C30}" type="datetimeFigureOut">
              <a:rPr lang="ru-RU" smtClean="0"/>
              <a:t>01.06.2012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48175-25D2-4085-A65F-EF96B69B1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FA4F-0487-46C4-9B53-BD05CCE09C30}" type="datetimeFigureOut">
              <a:rPr lang="ru-RU" smtClean="0"/>
              <a:t>01.06.2012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48175-25D2-4085-A65F-EF96B69B1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FA4F-0487-46C4-9B53-BD05CCE09C30}" type="datetimeFigureOut">
              <a:rPr lang="ru-RU" smtClean="0"/>
              <a:t>01.06.2012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48175-25D2-4085-A65F-EF96B69B1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FA4F-0487-46C4-9B53-BD05CCE09C30}" type="datetimeFigureOut">
              <a:rPr lang="ru-RU" smtClean="0"/>
              <a:t>01.06.2012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48175-25D2-4085-A65F-EF96B69B176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FA4F-0487-46C4-9B53-BD05CCE09C30}" type="datetimeFigureOut">
              <a:rPr lang="ru-RU" smtClean="0"/>
              <a:t>01.06.2012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48175-25D2-4085-A65F-EF96B69B176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FA4F-0487-46C4-9B53-BD05CCE09C30}" type="datetimeFigureOut">
              <a:rPr lang="ru-RU" smtClean="0"/>
              <a:t>01.06.2012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48175-25D2-4085-A65F-EF96B69B1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FA4F-0487-46C4-9B53-BD05CCE09C30}" type="datetimeFigureOut">
              <a:rPr lang="ru-RU" smtClean="0"/>
              <a:t>01.06.2012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48175-25D2-4085-A65F-EF96B69B1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FA4F-0487-46C4-9B53-BD05CCE09C30}" type="datetimeFigureOut">
              <a:rPr lang="ru-RU" smtClean="0"/>
              <a:t>01.06.2012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48175-25D2-4085-A65F-EF96B69B1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FA4F-0487-46C4-9B53-BD05CCE09C30}" type="datetimeFigureOut">
              <a:rPr lang="ru-RU" smtClean="0"/>
              <a:t>01.06.2012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48175-25D2-4085-A65F-EF96B69B1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2018FA4F-0487-46C4-9B53-BD05CCE09C30}" type="datetimeFigureOut">
              <a:rPr lang="ru-RU" smtClean="0"/>
              <a:t>01.06.2012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5348175-25D2-4085-A65F-EF96B69B176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543800" cy="2880320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/>
              <a:t>Общежитие №1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Гомельского государственного университета </a:t>
            </a:r>
          </a:p>
          <a:p>
            <a:pPr algn="ctr"/>
            <a:r>
              <a:rPr lang="ru-RU" dirty="0" smtClean="0"/>
              <a:t>имени </a:t>
            </a:r>
            <a:r>
              <a:rPr lang="ru-RU" dirty="0" smtClean="0"/>
              <a:t>Ф. </a:t>
            </a:r>
            <a:r>
              <a:rPr lang="ru-RU" dirty="0" smtClean="0"/>
              <a:t>Скорины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781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3209">
        <p14:prism dir="d" isContent="1"/>
      </p:transition>
    </mc:Choice>
    <mc:Fallback>
      <p:transition spd="slow" advTm="132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«Хороший студент – сытый студент!»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25658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Кухня на каждом этаже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420888"/>
            <a:ext cx="5640627" cy="4230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848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07"/>
    </mc:Choice>
    <mc:Fallback>
      <p:transition spd="slow" advTm="2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315200" cy="16581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 еще студенческий буфет </a:t>
            </a:r>
            <a:br>
              <a:rPr lang="ru-RU" dirty="0" smtClean="0"/>
            </a:br>
            <a:r>
              <a:rPr lang="ru-RU" dirty="0" smtClean="0"/>
              <a:t>и </a:t>
            </a:r>
            <a:br>
              <a:rPr lang="ru-RU" dirty="0" smtClean="0"/>
            </a:br>
            <a:r>
              <a:rPr lang="ru-RU" dirty="0" smtClean="0"/>
              <a:t>хорошее отношение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05" y="2168860"/>
            <a:ext cx="4368486" cy="327636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09350"/>
            <a:ext cx="3707904" cy="2780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516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25"/>
    </mc:Choice>
    <mc:Fallback>
      <p:transition spd="slow" advTm="25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31520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Хорошо покушав не забываем о своей форме</a:t>
            </a:r>
            <a:r>
              <a:rPr lang="ru-RU" dirty="0" smtClean="0"/>
              <a:t>...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44055"/>
            <a:ext cx="4224667" cy="31685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44055"/>
            <a:ext cx="3672408" cy="4677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52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24"/>
    </mc:Choice>
    <mc:Fallback>
      <p:transition spd="slow" advTm="2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Стадион и спортивная площадка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4320480" cy="32403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4091947" cy="3068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817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57"/>
    </mc:Choice>
    <mc:Fallback>
      <p:transition spd="slow" advTm="26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258000" cy="1872208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«… а не пора ли отдохнуть?!»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88840"/>
            <a:ext cx="8820472" cy="4536504"/>
          </a:xfrm>
        </p:spPr>
        <p:txBody>
          <a:bodyPr/>
          <a:lstStyle/>
          <a:p>
            <a:r>
              <a:rPr lang="ru-RU" dirty="0" smtClean="0"/>
              <a:t>Посещение </a:t>
            </a:r>
            <a:r>
              <a:rPr lang="ru-RU" dirty="0" smtClean="0"/>
              <a:t>Гомельского областного Музея военной Славы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32" y="2564904"/>
            <a:ext cx="4512502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3984443" cy="29883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90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92"/>
    </mc:Choice>
    <mc:Fallback>
      <p:transition spd="slow" advTm="32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1"/>
            <a:ext cx="7618040" cy="1296143"/>
          </a:xfrm>
        </p:spPr>
        <p:txBody>
          <a:bodyPr/>
          <a:lstStyle/>
          <a:p>
            <a:r>
              <a:rPr lang="ru-RU" dirty="0" smtClean="0"/>
              <a:t>Посещение Ледового дворца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575593" cy="47773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3744416" cy="4992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04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63"/>
    </mc:Choice>
    <mc:Fallback>
      <p:transition spd="slow" advTm="26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4752528" cy="172819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Достаточно и улыбки чтобы стать счастливым!</a:t>
            </a:r>
            <a:endParaRPr lang="ru-RU" sz="36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8" b="18868"/>
          <a:stretch>
            <a:fillRect/>
          </a:stretch>
        </p:blipFill>
        <p:spPr>
          <a:xfrm>
            <a:off x="5076056" y="2132856"/>
            <a:ext cx="3549073" cy="4176464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2276872"/>
            <a:ext cx="4248472" cy="4176464"/>
          </a:xfrm>
        </p:spPr>
        <p:txBody>
          <a:bodyPr>
            <a:normAutofit/>
          </a:bodyPr>
          <a:lstStyle/>
          <a:p>
            <a:r>
              <a:rPr lang="ru-RU" sz="2000" dirty="0"/>
              <a:t>На протяжении многих лет студенты, проживающие в общежитии </a:t>
            </a:r>
            <a:r>
              <a:rPr lang="ru-RU" sz="2000" dirty="0" smtClean="0"/>
              <a:t>№1 оказывают </a:t>
            </a:r>
            <a:r>
              <a:rPr lang="ru-RU" sz="2000" dirty="0"/>
              <a:t>благотворительную помощь </a:t>
            </a:r>
            <a:r>
              <a:rPr lang="ru-RU" sz="2000" dirty="0" smtClean="0"/>
              <a:t>Во </a:t>
            </a:r>
            <a:r>
              <a:rPr lang="ru-RU" sz="2000" dirty="0"/>
              <a:t>время  посещения было  потрясающее чувство того, что  ты нужен и что ты не бесполезен, что твоя жизнь - это что-то наполненное особым смыслом. И самое удивительное, что все что ты отдаешь, возвращается к тебе, иногда гораздо в большем размере</a:t>
            </a:r>
            <a:endParaRPr lang="ru-R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867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04"/>
    </mc:Choice>
    <mc:Fallback>
      <p:transition spd="slow" advTm="50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1962218" cy="26162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-423428"/>
            <a:ext cx="6379096" cy="23402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Ежегодное посещение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 smtClean="0"/>
              <a:t>Областного дома ребенка с поражением центральной нервной системы и нарушением психики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5058">
            <a:off x="442952" y="3775648"/>
            <a:ext cx="2111094" cy="2814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991">
            <a:off x="6901597" y="4075590"/>
            <a:ext cx="1941305" cy="258840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60" y="3212976"/>
            <a:ext cx="3552394" cy="266429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79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31"/>
    </mc:Choice>
    <mc:Fallback>
      <p:transition spd="slow" advTm="41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5"/>
            <a:ext cx="7315200" cy="172819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Посещение Гомельского дома-интерната для детей инвалидов с психофизическими особенностями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4128459" cy="3096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04864"/>
            <a:ext cx="4572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639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87"/>
    </mc:Choice>
    <mc:Fallback>
      <p:transition spd="slow" advTm="20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330008" cy="17180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Молодежный отряд охраны правопорядка «Дельта» УО ГГ</a:t>
            </a:r>
            <a:r>
              <a:rPr lang="ru-RU" dirty="0"/>
              <a:t>У</a:t>
            </a:r>
            <a:r>
              <a:rPr lang="en-US" dirty="0" smtClean="0"/>
              <a:t> </a:t>
            </a:r>
            <a:r>
              <a:rPr lang="ru-RU" dirty="0" smtClean="0"/>
              <a:t>им. Ф. Скорины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36912"/>
            <a:ext cx="3511153" cy="4104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60848"/>
            <a:ext cx="3456384" cy="4608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00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39"/>
    </mc:Choice>
    <mc:Fallback>
      <p:transition spd="slow" advTm="26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315200" cy="1154097"/>
          </a:xfrm>
        </p:spPr>
        <p:txBody>
          <a:bodyPr/>
          <a:lstStyle/>
          <a:p>
            <a:r>
              <a:rPr lang="ru-RU" dirty="0" smtClean="0"/>
              <a:t>Адрес: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9"/>
            <a:ext cx="7978080" cy="4968592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Улица Советская 83</a:t>
            </a:r>
            <a:r>
              <a:rPr lang="ru-RU" sz="4800" u="sng" dirty="0" smtClean="0"/>
              <a:t>а</a:t>
            </a:r>
            <a:r>
              <a:rPr lang="ru-RU" sz="4800" dirty="0" smtClean="0"/>
              <a:t> 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23" y="2564904"/>
            <a:ext cx="5868144" cy="3933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83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47"/>
    </mc:Choice>
    <mc:Fallback>
      <p:transition spd="slow" advTm="1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315200" cy="1154097"/>
          </a:xfrm>
        </p:spPr>
        <p:txBody>
          <a:bodyPr/>
          <a:lstStyle/>
          <a:p>
            <a:r>
              <a:rPr lang="ru-RU" dirty="0" smtClean="0"/>
              <a:t>Молодежь выбирает БРСМ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4129452" cy="309708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40968"/>
            <a:ext cx="4572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89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00"/>
    </mc:Choice>
    <mc:Fallback>
      <p:transition spd="slow" advTm="2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76864" cy="1368152"/>
          </a:xfrm>
        </p:spPr>
        <p:txBody>
          <a:bodyPr/>
          <a:lstStyle/>
          <a:p>
            <a:r>
              <a:rPr lang="ru-RU" dirty="0" smtClean="0"/>
              <a:t>Возможность совершенствовать свои музыкальные способности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r="4830"/>
          <a:stretch>
            <a:fillRect/>
          </a:stretch>
        </p:blipFill>
        <p:spPr>
          <a:xfrm>
            <a:off x="1691680" y="1844824"/>
            <a:ext cx="4398640" cy="482811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879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8"/>
    </mc:Choice>
    <mc:Fallback>
      <p:transition spd="slow" advTm="1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552728" cy="122413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Наша гордость - 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кружок </a:t>
            </a:r>
            <a:r>
              <a:rPr lang="ru-RU" sz="4000" b="1" dirty="0" err="1"/>
              <a:t>Вандроўнік</a:t>
            </a:r>
            <a:r>
              <a:rPr lang="ru-RU" sz="4000" b="1" dirty="0"/>
              <a:t>!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340768"/>
            <a:ext cx="3960440" cy="5256584"/>
          </a:xfrm>
        </p:spPr>
        <p:txBody>
          <a:bodyPr>
            <a:normAutofit/>
          </a:bodyPr>
          <a:lstStyle/>
          <a:p>
            <a:r>
              <a:rPr lang="be-BY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Аб’ект праекта</a:t>
            </a:r>
            <a:endParaRPr lang="ru-RU" b="1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be-BY" dirty="0"/>
              <a:t>Віды і формы духоўнай і матэрыяльнай культуры жыхароў Гомельскага Палесся і памежных раёнаў</a:t>
            </a:r>
            <a:r>
              <a:rPr lang="be-BY" dirty="0" smtClean="0"/>
              <a:t>.</a:t>
            </a:r>
            <a:endParaRPr lang="ru-RU" dirty="0"/>
          </a:p>
          <a:p>
            <a:r>
              <a:rPr lang="be-BY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Прадмет праекта</a:t>
            </a:r>
            <a:endParaRPr lang="ru-RU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be-BY" dirty="0"/>
              <a:t>Прадметам праекта з’яўляюцца фальклорна-этнаграфічныя традыцыі і з’явы матэрыяльнай культуры беларусаў-палешукоў</a:t>
            </a:r>
            <a:r>
              <a:rPr lang="be-BY" dirty="0" smtClean="0"/>
              <a:t>.</a:t>
            </a:r>
            <a:endParaRPr lang="ru-RU" dirty="0"/>
          </a:p>
          <a:p>
            <a:r>
              <a:rPr lang="be-BY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Мэта</a:t>
            </a:r>
            <a:endParaRPr lang="ru-RU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be-BY" dirty="0"/>
              <a:t>Сфарміраваць у працэсе вывучэння традыцыйнай культуры беларусаў сістэму выхаваўчай і навукова-даследчай работы гуртка “Вандроўнік” па стварэнню неабходных умоў для інтэлектуальнага і асобаснага росту студэнтаў, а таксама для выхавання цэласнай асобы, якая імкнецца да максімальнай рэалізацыі сваіх магчымасцей, адкрытай для ўспрымання новага вопыту, здольнай на ўсвядомлены і адказны выбар у разнастайных жыццёвых сітуацыях. </a:t>
            </a:r>
            <a:endParaRPr lang="ru-RU" dirty="0"/>
          </a:p>
          <a:p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 r="16109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09719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54"/>
    </mc:Choice>
    <mc:Fallback>
      <p:transition spd="slow" advTm="9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55776" y="188640"/>
            <a:ext cx="3528392" cy="2592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r="4830"/>
          <a:stretch>
            <a:fillRect/>
          </a:stretch>
        </p:blipFill>
        <p:spPr>
          <a:xfrm>
            <a:off x="4860032" y="3140968"/>
            <a:ext cx="4038600" cy="3352800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251520" y="3284984"/>
            <a:ext cx="3888432" cy="34563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26" y="188640"/>
            <a:ext cx="3740042" cy="28083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1" y="3284984"/>
            <a:ext cx="4047750" cy="3456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689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91"/>
    </mc:Choice>
    <mc:Fallback>
      <p:transition spd="slow" advTm="3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3456384" cy="25202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6" b="18736"/>
          <a:stretch>
            <a:fillRect/>
          </a:stretch>
        </p:blipFill>
        <p:spPr>
          <a:xfrm>
            <a:off x="4860032" y="3170309"/>
            <a:ext cx="4038600" cy="33528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524" y="3226529"/>
            <a:ext cx="3960440" cy="3240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6757"/>
            <a:ext cx="4032448" cy="3399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62" y="91771"/>
            <a:ext cx="3760032" cy="27042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24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52"/>
    </mc:Choice>
    <mc:Fallback>
      <p:transition spd="slow" advTm="31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740" y="116632"/>
            <a:ext cx="3348371" cy="2592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3284984"/>
            <a:ext cx="3672408" cy="3240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r="4863"/>
          <a:stretch>
            <a:fillRect/>
          </a:stretch>
        </p:blipFill>
        <p:spPr>
          <a:xfrm>
            <a:off x="4788024" y="2852936"/>
            <a:ext cx="4038600" cy="33528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3672408" cy="37879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116632"/>
            <a:ext cx="3348371" cy="2592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04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22"/>
    </mc:Choice>
    <mc:Fallback>
      <p:transition spd="slow" advTm="30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3385560" cy="259228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r="4842"/>
          <a:stretch>
            <a:fillRect/>
          </a:stretch>
        </p:blipFill>
        <p:spPr>
          <a:xfrm>
            <a:off x="4788024" y="2996952"/>
            <a:ext cx="4038600" cy="33528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3212976"/>
            <a:ext cx="3516391" cy="3312368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2976"/>
            <a:ext cx="3588399" cy="3312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2409"/>
            <a:ext cx="3572334" cy="2678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73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14"/>
    </mc:Choice>
    <mc:Fallback>
      <p:transition spd="slow" advTm="31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r="13462"/>
          <a:stretch>
            <a:fillRect/>
          </a:stretch>
        </p:blipFill>
        <p:spPr>
          <a:xfrm>
            <a:off x="4859338" y="2349500"/>
            <a:ext cx="4038600" cy="4144963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51520" y="620688"/>
            <a:ext cx="4392488" cy="6048672"/>
          </a:xfrm>
        </p:spPr>
        <p:txBody>
          <a:bodyPr>
            <a:noAutofit/>
          </a:bodyPr>
          <a:lstStyle/>
          <a:p>
            <a:r>
              <a:rPr lang="ru-RU" sz="1800" dirty="0"/>
              <a:t>Кто жил в общежитии, тот поймет </a:t>
            </a:r>
            <a:br>
              <a:rPr lang="ru-RU" sz="1800" dirty="0"/>
            </a:br>
            <a:r>
              <a:rPr lang="ru-RU" sz="1800" dirty="0"/>
              <a:t>Что значит студенческий вольный полет</a:t>
            </a:r>
            <a:r>
              <a:rPr lang="ru-RU" sz="1800" dirty="0" smtClean="0"/>
              <a:t>!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Общежитие первое, что это значит?!</a:t>
            </a:r>
            <a:br>
              <a:rPr lang="ru-RU" sz="1800" dirty="0"/>
            </a:br>
            <a:r>
              <a:rPr lang="ru-RU" sz="1800" dirty="0"/>
              <a:t>Заслуг перечислить - нам время не хватит.</a:t>
            </a:r>
            <a:br>
              <a:rPr lang="ru-RU" sz="1800" dirty="0"/>
            </a:br>
            <a:r>
              <a:rPr lang="ru-RU" sz="1800" dirty="0"/>
              <a:t>Отметить хороших людей </a:t>
            </a:r>
            <a:br>
              <a:rPr lang="ru-RU" sz="1800" dirty="0"/>
            </a:br>
            <a:r>
              <a:rPr lang="ru-RU" sz="1800" dirty="0"/>
              <a:t>Доплыть до Бомбея быстрей!</a:t>
            </a:r>
            <a:br>
              <a:rPr lang="ru-RU" sz="1800" dirty="0"/>
            </a:br>
            <a:r>
              <a:rPr lang="ru-RU" sz="1800" dirty="0"/>
              <a:t>Везде чистота и уют </a:t>
            </a:r>
            <a:br>
              <a:rPr lang="ru-RU" sz="1800" dirty="0"/>
            </a:br>
            <a:r>
              <a:rPr lang="ru-RU" sz="1800" dirty="0"/>
              <a:t>Ведь лодыри тут не живут!</a:t>
            </a:r>
            <a:br>
              <a:rPr lang="ru-RU" sz="1800" dirty="0"/>
            </a:br>
            <a:r>
              <a:rPr lang="ru-RU" sz="1800" dirty="0"/>
              <a:t>Отличники, спортсмены, артисты</a:t>
            </a:r>
            <a:br>
              <a:rPr lang="ru-RU" sz="1800" dirty="0"/>
            </a:br>
            <a:r>
              <a:rPr lang="ru-RU" sz="1800" dirty="0"/>
              <a:t>И в комнате каждой по гитаристу.</a:t>
            </a:r>
            <a:br>
              <a:rPr lang="ru-RU" sz="1800" dirty="0"/>
            </a:br>
            <a:r>
              <a:rPr lang="ru-RU" sz="1800" dirty="0"/>
              <a:t>Все заняты делом, бездельников нет</a:t>
            </a:r>
            <a:br>
              <a:rPr lang="ru-RU" sz="1800" dirty="0"/>
            </a:br>
            <a:r>
              <a:rPr lang="ru-RU" sz="1800" dirty="0"/>
              <a:t>Кто в теннис играет, кто варит обед.</a:t>
            </a:r>
            <a:br>
              <a:rPr lang="ru-RU" sz="1800" dirty="0"/>
            </a:br>
            <a:r>
              <a:rPr lang="ru-RU" sz="1800" dirty="0"/>
              <a:t>Накачены мышцы, подтянут живот.</a:t>
            </a:r>
            <a:br>
              <a:rPr lang="ru-RU" sz="1800" dirty="0"/>
            </a:br>
            <a:r>
              <a:rPr lang="ru-RU" sz="1800" dirty="0"/>
              <a:t>На фронте учебном совсем без забот.</a:t>
            </a:r>
            <a:br>
              <a:rPr lang="ru-RU" sz="1800" dirty="0"/>
            </a:br>
            <a:r>
              <a:rPr lang="ru-RU" sz="1800" dirty="0"/>
              <a:t>Здесь вместо студентов машинки стирают,</a:t>
            </a:r>
            <a:br>
              <a:rPr lang="ru-RU" sz="1800" dirty="0"/>
            </a:br>
            <a:r>
              <a:rPr lang="ru-RU" sz="1800" dirty="0"/>
              <a:t>Компьютеры и Интернет нас спасают.</a:t>
            </a:r>
            <a:br>
              <a:rPr lang="ru-RU" sz="1800" dirty="0"/>
            </a:br>
            <a:r>
              <a:rPr lang="ru-RU" sz="1800" dirty="0"/>
              <a:t>Не трудно найти здесь хороших друзей,</a:t>
            </a:r>
            <a:br>
              <a:rPr lang="ru-RU" sz="1800" dirty="0"/>
            </a:br>
            <a:r>
              <a:rPr lang="ru-RU" sz="1800" dirty="0"/>
              <a:t>Сомнения прочь, заселяйся скорей!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62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62"/>
    </mc:Choice>
    <mc:Fallback>
      <p:transition spd="slow" advTm="31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Общая информация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Общежитие №1 отличается уровнем комфортности и стоимостью проживания.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601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5"/>
    </mc:Choice>
    <mc:Fallback>
      <p:transition spd="slow" advTm="1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315200" cy="1154097"/>
          </a:xfrm>
        </p:spPr>
        <p:txBody>
          <a:bodyPr/>
          <a:lstStyle/>
          <a:p>
            <a:r>
              <a:rPr lang="ru-RU" dirty="0" smtClean="0"/>
              <a:t>Контрольно-пропускной пункт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4320480" cy="32403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140968"/>
            <a:ext cx="3899925" cy="2924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68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03"/>
    </mc:Choice>
    <mc:Fallback>
      <p:transition spd="slow" advTm="21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315200" cy="1154097"/>
          </a:xfrm>
        </p:spPr>
        <p:txBody>
          <a:bodyPr/>
          <a:lstStyle/>
          <a:p>
            <a:r>
              <a:rPr lang="ru-RU" dirty="0" smtClean="0"/>
              <a:t>Условия для проживания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84785"/>
            <a:ext cx="7690048" cy="4824576"/>
          </a:xfrm>
        </p:spPr>
        <p:txBody>
          <a:bodyPr/>
          <a:lstStyle/>
          <a:p>
            <a:r>
              <a:rPr lang="ru-RU" dirty="0" smtClean="0"/>
              <a:t>Домашняя обстановка</a:t>
            </a:r>
          </a:p>
          <a:p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32856"/>
            <a:ext cx="5868144" cy="4401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0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73"/>
    </mc:Choice>
    <mc:Fallback>
      <p:transition spd="slow" advTm="20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315200" cy="1154097"/>
          </a:xfrm>
        </p:spPr>
        <p:txBody>
          <a:bodyPr/>
          <a:lstStyle/>
          <a:p>
            <a:r>
              <a:rPr lang="ru-RU" dirty="0" smtClean="0"/>
              <a:t>Условия проживания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204865"/>
            <a:ext cx="7618040" cy="410449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 комнатах: кровати, шкафы для одежды, тумбочки, письменный стол.</a:t>
            </a:r>
          </a:p>
          <a:p>
            <a:r>
              <a:rPr lang="ru-RU" sz="3600" dirty="0" smtClean="0"/>
              <a:t>Возможность выхода в Интернет.</a:t>
            </a:r>
            <a:endParaRPr lang="ru-RU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35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87"/>
    </mc:Choice>
    <mc:Fallback>
      <p:transition spd="slow" advTm="3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315200" cy="1154097"/>
          </a:xfrm>
        </p:spPr>
        <p:txBody>
          <a:bodyPr/>
          <a:lstStyle/>
          <a:p>
            <a:r>
              <a:rPr lang="ru-RU" dirty="0" smtClean="0"/>
              <a:t>Уютный холл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31" y="1556792"/>
            <a:ext cx="4320479" cy="32403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4283968" cy="3212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36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13"/>
    </mc:Choice>
    <mc:Fallback>
      <p:transition spd="slow" advTm="25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315200" cy="1154097"/>
          </a:xfrm>
        </p:spPr>
        <p:txBody>
          <a:bodyPr/>
          <a:lstStyle/>
          <a:p>
            <a:r>
              <a:rPr lang="ru-RU" dirty="0" err="1" smtClean="0"/>
              <a:t>Постирочная</a:t>
            </a:r>
            <a:r>
              <a:rPr lang="ru-RU" dirty="0" smtClean="0"/>
              <a:t> комната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72" y="1700809"/>
            <a:ext cx="3936437" cy="29523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4572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841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7"/>
    </mc:Choice>
    <mc:Fallback>
      <p:transition spd="slow" advTm="26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35812"/>
            <a:ext cx="731520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Пожарная безопасность превыше всего!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3899925" cy="292494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96752"/>
            <a:ext cx="3072341" cy="230425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96038" y="2861556"/>
            <a:ext cx="4320480" cy="3240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183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58"/>
    </mc:Choice>
    <mc:Fallback>
      <p:transition spd="slow" advTm="35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|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7|9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6|9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2|10|1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7|1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5|9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2|9.4|9.8|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3|9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6.4|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.6|5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2|12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6|9.8|9.6|10|10.2|10|4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.3|14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1|1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0.1|10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8|1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3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6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1|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8|9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5|9.7|9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290</TotalTime>
  <Words>306</Words>
  <Application>Microsoft Office PowerPoint</Application>
  <PresentationFormat>Экран (4:3)</PresentationFormat>
  <Paragraphs>39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Перспектива</vt:lpstr>
      <vt:lpstr>Общежитие №1</vt:lpstr>
      <vt:lpstr>Адрес:</vt:lpstr>
      <vt:lpstr>Общая информация</vt:lpstr>
      <vt:lpstr>Контрольно-пропускной пункт</vt:lpstr>
      <vt:lpstr>Условия для проживания</vt:lpstr>
      <vt:lpstr>Условия проживания</vt:lpstr>
      <vt:lpstr>Уютный холл</vt:lpstr>
      <vt:lpstr>Постирочная комната</vt:lpstr>
      <vt:lpstr>Пожарная безопасность превыше всего!</vt:lpstr>
      <vt:lpstr>«Хороший студент – сытый студент!»</vt:lpstr>
      <vt:lpstr>А еще студенческий буфет  и  хорошее отношение</vt:lpstr>
      <vt:lpstr>Хорошо покушав не забываем о своей форме...</vt:lpstr>
      <vt:lpstr>Стадион и спортивная площадка</vt:lpstr>
      <vt:lpstr>«… а не пора ли отдохнуть?!»</vt:lpstr>
      <vt:lpstr>Посещение Ледового дворца</vt:lpstr>
      <vt:lpstr>Достаточно и улыбки чтобы стать счастливым!</vt:lpstr>
      <vt:lpstr>Ежегодное посещение  Областного дома ребенка с поражением центральной нервной системы и нарушением психики</vt:lpstr>
      <vt:lpstr>Посещение Гомельского дома-интерната для детей инвалидов с психофизическими особенностями</vt:lpstr>
      <vt:lpstr>Молодежный отряд охраны правопорядка «Дельта» УО ГГУ им. Ф. Скорины</vt:lpstr>
      <vt:lpstr>Молодежь выбирает БРСМ</vt:lpstr>
      <vt:lpstr>Возможность совершенствовать свои музыкальные способности</vt:lpstr>
      <vt:lpstr>Наша гордость -  кружок Вандроўнік!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Общежитие №1</dc:title>
  <dc:creator>Админ</dc:creator>
  <cp:lastModifiedBy>Админ</cp:lastModifiedBy>
  <cp:revision>24</cp:revision>
  <dcterms:created xsi:type="dcterms:W3CDTF">2012-05-31T09:41:25Z</dcterms:created>
  <dcterms:modified xsi:type="dcterms:W3CDTF">2012-06-01T11:22:32Z</dcterms:modified>
</cp:coreProperties>
</file>