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0B46-DCBD-49C2-BA29-56505B8CD8AA}" type="datetimeFigureOut">
              <a:rPr lang="ru-RU" smtClean="0"/>
              <a:t>24.03.2013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4E81-5D21-4E0F-A493-64B97D838B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7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0B46-DCBD-49C2-BA29-56505B8CD8AA}" type="datetimeFigureOut">
              <a:rPr lang="ru-RU" smtClean="0"/>
              <a:t>24.03.2013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4E81-5D21-4E0F-A493-64B97D838B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7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0B46-DCBD-49C2-BA29-56505B8CD8AA}" type="datetimeFigureOut">
              <a:rPr lang="ru-RU" smtClean="0"/>
              <a:t>24.03.2013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4E81-5D21-4E0F-A493-64B97D838B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7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0B46-DCBD-49C2-BA29-56505B8CD8AA}" type="datetimeFigureOut">
              <a:rPr lang="ru-RU" smtClean="0"/>
              <a:t>24.03.2013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4E81-5D21-4E0F-A493-64B97D838B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7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0B46-DCBD-49C2-BA29-56505B8CD8AA}" type="datetimeFigureOut">
              <a:rPr lang="ru-RU" smtClean="0"/>
              <a:t>24.03.2013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4E81-5D21-4E0F-A493-64B97D838B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7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0B46-DCBD-49C2-BA29-56505B8CD8AA}" type="datetimeFigureOut">
              <a:rPr lang="ru-RU" smtClean="0"/>
              <a:t>24.03.2013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4E81-5D21-4E0F-A493-64B97D838B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7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0B46-DCBD-49C2-BA29-56505B8CD8AA}" type="datetimeFigureOut">
              <a:rPr lang="ru-RU" smtClean="0"/>
              <a:t>24.03.2013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4E81-5D21-4E0F-A493-64B97D838B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7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0B46-DCBD-49C2-BA29-56505B8CD8AA}" type="datetimeFigureOut">
              <a:rPr lang="ru-RU" smtClean="0"/>
              <a:t>24.03.2013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4E81-5D21-4E0F-A493-64B97D838B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7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0B46-DCBD-49C2-BA29-56505B8CD8AA}" type="datetimeFigureOut">
              <a:rPr lang="ru-RU" smtClean="0"/>
              <a:t>24.03.2013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4E81-5D21-4E0F-A493-64B97D838B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7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0B46-DCBD-49C2-BA29-56505B8CD8AA}" type="datetimeFigureOut">
              <a:rPr lang="ru-RU" smtClean="0"/>
              <a:t>24.03.2013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4E81-5D21-4E0F-A493-64B97D838B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7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0B46-DCBD-49C2-BA29-56505B8CD8AA}" type="datetimeFigureOut">
              <a:rPr lang="ru-RU" smtClean="0"/>
              <a:t>24.03.2013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4E81-5D21-4E0F-A493-64B97D838B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17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0B46-DCBD-49C2-BA29-56505B8CD8AA}" type="datetimeFigureOut">
              <a:rPr lang="ru-RU" smtClean="0"/>
              <a:t>24.03.2013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14E81-5D21-4E0F-A493-64B97D838B7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7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4;&#1082;%20&#1084;&#1091;&#1079;&#1099;&#1082;&#1072;\&#1084;&#1080;&#1082;&#1089;%201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Константин Сергеевич Заслонов – Герой Советского </a:t>
            </a:r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оюза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Орша в годы Великой Отечественной войны.</a:t>
            </a:r>
          </a:p>
          <a:p>
            <a:endParaRPr lang="ru-RU" dirty="0"/>
          </a:p>
        </p:txBody>
      </p:sp>
      <p:pic>
        <p:nvPicPr>
          <p:cNvPr id="4" name="микс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14 ноября 1942 </a:t>
            </a:r>
            <a:r>
              <a:rPr lang="ru-RU" sz="2400" b="1" dirty="0"/>
              <a:t>70 лет назад умер Герой Советского Союза, советский партизан, герой Великой Отечественной войны - Константин Сергеевич Заслонов.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" name="Содержимое 3" descr="zaslonov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5214950"/>
          </a:xfrm>
        </p:spPr>
      </p:pic>
    </p:spTree>
  </p:cSld>
  <p:clrMapOvr>
    <a:masterClrMapping/>
  </p:clrMapOvr>
  <p:transition spd="slow" advTm="17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526095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 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/>
              <a:t>Константин Сергеевич Заслонов родился 7 января 1910 года в Осташкове Калининской области, в семье рабочего. В 1930 году окончил Великолукскую железнодорожную профтехшколу. С 1937 года Заслонов был назначен начальником паровозного депо станции Рославль, а с 1939 года – паровозного депо Орша. В октябре 1941 года по собственной инициативе был отправлен в тыл врага в составе группы железнодорожников. Заслонов создал подпольную группу. Участники этой группы путем применения «угольных мин» – это мины, замаскированные под каменный уголь – за три месяца подорвали 93 немецких паровоза. В марте 1942 года над </a:t>
            </a:r>
            <a:r>
              <a:rPr lang="ru-RU" b="1" dirty="0"/>
              <a:t>Заслоновым</a:t>
            </a:r>
            <a:r>
              <a:rPr lang="ru-RU" b="1" dirty="0"/>
              <a:t> нависла угроза ареста, он вместе с группой покидает Оршу и организует партизанский отряд. Его отряд провел ряд успешных боевых рейдов в районе - Витебск – Орша – Смоленск, уничтожив большое количество вражеских солдат и техники. А с октября 1942 года он командовал всеми партизанскими силами </a:t>
            </a:r>
            <a:r>
              <a:rPr lang="ru-RU" b="1" dirty="0" smtClean="0"/>
              <a:t>Оршанской</a:t>
            </a:r>
            <a:r>
              <a:rPr lang="ru-RU" b="1" dirty="0" smtClean="0"/>
              <a:t> </a:t>
            </a:r>
            <a:r>
              <a:rPr lang="ru-RU" b="1" dirty="0"/>
              <a:t>зоны.</a:t>
            </a:r>
          </a:p>
        </p:txBody>
      </p:sp>
    </p:spTree>
  </p:cSld>
  <p:clrMapOvr>
    <a:masterClrMapping/>
  </p:clrMapOvr>
  <p:transition spd="slow" advTm="17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Всего </a:t>
            </a:r>
            <a:r>
              <a:rPr lang="ru-RU" sz="2400" b="1" dirty="0" smtClean="0"/>
              <a:t>партизанами - </a:t>
            </a:r>
            <a:r>
              <a:rPr lang="ru-RU" sz="2400" b="1" dirty="0" smtClean="0"/>
              <a:t>заслоновцами</a:t>
            </a:r>
            <a:r>
              <a:rPr lang="ru-RU" sz="2400" b="1" dirty="0" smtClean="0"/>
              <a:t> </a:t>
            </a:r>
            <a:r>
              <a:rPr lang="ru-RU" sz="2400" b="1" dirty="0"/>
              <a:t>было уничтожено около 8 тысяч вражеских солдат и офицеров, взорвано 12 230 рельсов, пущено под откос 218 воинских эшелонов, разбито 104 паровоза, взорвано 40 мостов, выведено из строя 33 танка и даже был сбит один самолет. </a:t>
            </a:r>
          </a:p>
        </p:txBody>
      </p:sp>
      <p:pic>
        <p:nvPicPr>
          <p:cNvPr id="4" name="Содержимое 3" descr="wow_7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00250"/>
            <a:ext cx="9144000" cy="5214964"/>
          </a:xfrm>
        </p:spPr>
      </p:pic>
    </p:spTree>
  </p:cSld>
  <p:clrMapOvr>
    <a:masterClrMapping/>
  </p:clrMapOvr>
  <p:transition spd="slow" advTm="17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На фронтах войны </a:t>
            </a:r>
            <a:r>
              <a:rPr lang="ru-RU" sz="2400" b="1" dirty="0"/>
              <a:t>Оршанская</a:t>
            </a:r>
            <a:r>
              <a:rPr lang="ru-RU" sz="2400" b="1" dirty="0"/>
              <a:t> земля потеряла 11 тысяч своих сыновей и дочерей.</a:t>
            </a:r>
          </a:p>
        </p:txBody>
      </p:sp>
      <p:pic>
        <p:nvPicPr>
          <p:cNvPr id="4" name="Содержимое 3" descr="grie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</p:spPr>
      </p:pic>
    </p:spTree>
  </p:cSld>
  <p:clrMapOvr>
    <a:masterClrMapping/>
  </p:clrMapOvr>
  <p:transition spd="slow" advTm="17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 За мужество и отвагу в борьбе с немецко-фашистскими захватчиками сотни подпольщиков и партизан награждены высокими правительственными наградами. </a:t>
            </a:r>
            <a:r>
              <a:rPr lang="ru-RU" sz="2400" dirty="0" smtClean="0"/>
              <a:t> </a:t>
            </a:r>
            <a:endParaRPr lang="ru-RU" sz="2400" b="1" dirty="0"/>
          </a:p>
        </p:txBody>
      </p:sp>
      <p:pic>
        <p:nvPicPr>
          <p:cNvPr id="4" name="Содержимое 3" descr="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1600200"/>
            <a:ext cx="8858279" cy="5257800"/>
          </a:xfrm>
        </p:spPr>
      </p:pic>
    </p:spTree>
  </p:cSld>
  <p:clrMapOvr>
    <a:masterClrMapping/>
  </p:clrMapOvr>
  <p:transition spd="slow" advTm="17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 Именем  К.С </a:t>
            </a:r>
            <a:r>
              <a:rPr lang="ru-RU" sz="2000" b="1" dirty="0" smtClean="0"/>
              <a:t>Заслонова</a:t>
            </a:r>
            <a:r>
              <a:rPr lang="ru-RU" sz="2000" b="1" dirty="0" smtClean="0"/>
              <a:t> названо </a:t>
            </a:r>
            <a:r>
              <a:rPr lang="ru-RU" sz="2000" b="1" dirty="0"/>
              <a:t>локомотивное депо и улица, открыт музей, носящий его имя, на доме, где он жил, установлена мемориальная доска. На вокзале воздвигнут памятник герою, который стал своеобразной визитной карточкой города. Образ прославленного белорусского партизана и подпольщика навечно запечатлен в произведениях искусства. Заслонов был награжден двумя орденами Ленина и медалями. Ему было посмертно присвоено звание «Герой Советского Союза» за образцовое выполнение боевых заданий командования на фронте борьбы с немецко-фашистскими захватчиками и проявленные при этом отвагу и геройство. В Орше </a:t>
            </a:r>
            <a:r>
              <a:rPr lang="ru-RU" sz="2000" b="1" dirty="0"/>
              <a:t>Заслонову</a:t>
            </a:r>
            <a:r>
              <a:rPr lang="ru-RU" sz="2000" b="1" dirty="0"/>
              <a:t> установлен памятник, его именем названо местное паровозное депо. Также памятник герою установлен на привокзальной площади в Осташкове. Во многих городах России, Украины, Белоруссии есть улицы его имени. Также именем К.С. 3аслонова названы тепловоз ТЭП70-0379 Белорусской железной дороги, детская железная дорога в Минске и одна из её станций, Великолукский техникум железнодорожного транспорта.</a:t>
            </a:r>
          </a:p>
          <a:p>
            <a:endParaRPr lang="ru-RU" sz="1200" b="1" dirty="0"/>
          </a:p>
        </p:txBody>
      </p:sp>
    </p:spTree>
  </p:cSld>
  <p:clrMapOvr>
    <a:masterClrMapping/>
  </p:clrMapOvr>
  <p:transition spd="slow" advTm="17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aslonov_mogila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429528"/>
          </a:xfrm>
        </p:spPr>
      </p:pic>
    </p:spTree>
  </p:cSld>
  <p:clrMapOvr>
    <a:masterClrMapping/>
  </p:clrMapOvr>
  <p:transition spd="slow" advTm="17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572404"/>
          </a:xfrm>
        </p:spPr>
      </p:pic>
    </p:spTree>
  </p:cSld>
  <p:clrMapOvr>
    <a:masterClrMapping/>
  </p:clrMapOvr>
  <p:transition spd="slow" advTm="17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8900634_ZaslonovKonstSerg_pamjatnikpogibshim_fragment_Or8s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500990"/>
          </a:xfrm>
        </p:spPr>
      </p:pic>
    </p:spTree>
  </p:cSld>
  <p:clrMapOvr>
    <a:masterClrMapping/>
  </p:clrMapOvr>
  <p:transition spd="slow" advTm="17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7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8072470"/>
          </a:xfrm>
        </p:spPr>
      </p:pic>
    </p:spTree>
  </p:cSld>
  <p:clrMapOvr>
    <a:masterClrMapping/>
  </p:clrMapOvr>
  <p:transition spd="slow" advTm="17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С </a:t>
            </a:r>
            <a:r>
              <a:rPr lang="ru-RU" sz="2000" b="1" dirty="0"/>
              <a:t>первых дней Великой Отечественной войны Орша оказалось в зоне военных действий. С 23 июня 1941 г. город и железнодорожная станция регулярно подвергались налетам немецко-фашистских бомбардировщиков. Началась эвакуация промышленного оборудования предприятий. Жители возводили оборонительные сооружения. В этот тяжелый период произошло событие, которое навсегда вошло в историю Второй мировой и Великой Отечественной </a:t>
            </a:r>
            <a:r>
              <a:rPr lang="ru-RU" sz="2000" b="1" dirty="0" smtClean="0"/>
              <a:t>войн.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597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28868"/>
            <a:ext cx="9144000" cy="5072098"/>
          </a:xfrm>
        </p:spPr>
      </p:pic>
    </p:spTree>
  </p:cSld>
  <p:clrMapOvr>
    <a:masterClrMapping/>
  </p:clrMapOvr>
  <p:transition spd="slow" advTm="17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691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9786982"/>
          </a:xfrm>
        </p:spPr>
      </p:pic>
    </p:spTree>
  </p:cSld>
  <p:clrMapOvr>
    <a:masterClrMapping/>
  </p:clrMapOvr>
  <p:transition spd="slow" advTm="1700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sz="2400" b="1" i="1" u="sng" dirty="0"/>
              <a:t>Именами Героев Советского Союза, подпольщиков, партизан названо более 30 улиц города.</a:t>
            </a:r>
            <a:r>
              <a:rPr lang="ru-RU" sz="2400" b="1" i="1" u="sng" dirty="0">
                <a:solidFill>
                  <a:srgbClr val="FF0000"/>
                </a:solidFill>
              </a:rPr>
              <a:t> Благодарные </a:t>
            </a:r>
            <a:r>
              <a:rPr lang="ru-RU" sz="2400" b="1" i="1" u="sng" dirty="0">
                <a:solidFill>
                  <a:srgbClr val="FF0000"/>
                </a:solidFill>
              </a:rPr>
              <a:t>оршанцы</a:t>
            </a:r>
            <a:r>
              <a:rPr lang="ru-RU" sz="2400" b="1" i="1" u="sng" dirty="0">
                <a:solidFill>
                  <a:srgbClr val="FF0000"/>
                </a:solidFill>
              </a:rPr>
              <a:t> воздвигли в честь воинов-освободителей много памятников. </a:t>
            </a:r>
            <a:r>
              <a:rPr lang="ru-RU" sz="2400" i="1" u="sng" dirty="0"/>
              <a:t/>
            </a:r>
            <a:br>
              <a:rPr lang="ru-RU" sz="2400" i="1" u="sng" dirty="0"/>
            </a:br>
            <a:endParaRPr lang="ru-RU" sz="2400" i="1" u="sng" dirty="0"/>
          </a:p>
        </p:txBody>
      </p:sp>
      <p:pic>
        <p:nvPicPr>
          <p:cNvPr id="4" name="Содержимое 3" descr="14461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71678"/>
            <a:ext cx="9144000" cy="4786322"/>
          </a:xfrm>
        </p:spPr>
      </p:pic>
    </p:spTree>
  </p:cSld>
  <p:clrMapOvr>
    <a:masterClrMapping/>
  </p:clrMapOvr>
  <p:transition spd="slow" advTm="1700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b7c0d4504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8001032"/>
          </a:xfrm>
        </p:spPr>
      </p:pic>
    </p:spTree>
  </p:cSld>
  <p:clrMapOvr>
    <a:masterClrMapping/>
  </p:clrMapOvr>
  <p:transition spd="slow" advTm="17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2700" b="1" dirty="0"/>
              <a:t>Под Оршей впервые было испытано новое оружие — легендарные «</a:t>
            </a:r>
            <a:r>
              <a:rPr lang="ru-RU" sz="2700" b="1" dirty="0" smtClean="0"/>
              <a:t>Катюши.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Guerra_Russia_0032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6215105"/>
          </a:xfrm>
        </p:spPr>
      </p:pic>
    </p:spTree>
  </p:cSld>
  <p:clrMapOvr>
    <a:masterClrMapping/>
  </p:clrMapOvr>
  <p:transition spd="slow" advTm="17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Однако</a:t>
            </a:r>
            <a:r>
              <a:rPr lang="ru-RU" sz="2200" b="1" dirty="0"/>
              <a:t>, несмотря на применение нового оружия и мужественное сопротивление наших войск, а также огромную помощь населения в строительстве оборонительных объектов, Оршу пришлось оставить. К этому времени танковые колонны противника, прорвавшиеся через Днепр южнее, захватили Смоленск и окружили защитников Орши с запада и востока.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1752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32037"/>
            <a:ext cx="9144000" cy="5097491"/>
          </a:xfrm>
        </p:spPr>
      </p:pic>
    </p:spTree>
  </p:cSld>
  <p:clrMapOvr>
    <a:masterClrMapping/>
  </p:clrMapOvr>
  <p:transition spd="slow" advTm="17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Заняв </a:t>
            </a:r>
            <a:r>
              <a:rPr lang="ru-RU" sz="2200" b="1" dirty="0"/>
              <a:t>16 июля весь город, гитлеровцы установили жестокий оккупационный режим. За первый год </a:t>
            </a:r>
            <a:r>
              <a:rPr lang="ru-RU" sz="2200" b="1" dirty="0" smtClean="0"/>
              <a:t>хозяйничанья </a:t>
            </a:r>
            <a:r>
              <a:rPr lang="ru-RU" sz="2200" b="1" dirty="0"/>
              <a:t>в Орше было повешено и расстреляно около 2 тысяч жителей. В городе было организовано гетто, в которое согнали несколько тысяч человек. Только за один день 20 ноября 1941 г. немцы расстреляли здесь 1873 евреев.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e682d2a12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3116"/>
            <a:ext cx="9144000" cy="4929222"/>
          </a:xfrm>
        </p:spPr>
      </p:pic>
    </p:spTree>
  </p:cSld>
  <p:clrMapOvr>
    <a:masterClrMapping/>
  </p:clrMapOvr>
  <p:transition spd="slow" advTm="17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 </a:t>
            </a:r>
            <a:br>
              <a:rPr lang="ru-RU" sz="2700" dirty="0"/>
            </a:br>
            <a:r>
              <a:rPr lang="ru-RU" sz="2700" dirty="0"/>
              <a:t> </a:t>
            </a:r>
            <a:br>
              <a:rPr lang="ru-RU" sz="2700" dirty="0"/>
            </a:br>
            <a:r>
              <a:rPr lang="ru-RU" sz="2700" b="1" dirty="0"/>
              <a:t>Оккупационный режим не сломил воли народа к сопротивлению. В городе и районе действовало мощное коммунистическое и патриотическое </a:t>
            </a:r>
            <a:r>
              <a:rPr lang="ru-RU" sz="2700" b="1" dirty="0" smtClean="0"/>
              <a:t>подполье.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201106220728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22488"/>
            <a:ext cx="9144000" cy="5592792"/>
          </a:xfrm>
        </p:spPr>
      </p:pic>
    </p:spTree>
  </p:cSld>
  <p:clrMapOvr>
    <a:masterClrMapping/>
  </p:clrMapOvr>
  <p:transition spd="slow" advTm="17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Подпольщики </a:t>
            </a:r>
            <a:r>
              <a:rPr lang="ru-RU" sz="2200" b="1" dirty="0"/>
              <a:t>нападали на фашистские обозы и автоколонны, минировали дороги, подрывали мосты и линии связи. На железнодорожном узле поджигали бутылками с горючей смесью вагоны и цистерны, склады с оружием, боеприпасами.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" name="Содержимое 6" descr="0_fcbb_e47fedc6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7364"/>
            <a:ext cx="9144000" cy="5429288"/>
          </a:xfrm>
        </p:spPr>
      </p:pic>
    </p:spTree>
  </p:cSld>
  <p:clrMapOvr>
    <a:masterClrMapping/>
  </p:clrMapOvr>
  <p:transition spd="slow" advTm="17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sz="2400" b="1" dirty="0"/>
              <a:t>Самая известная подпольная организация, которая не давала покоя немцам на железнодорожном узле, — группа Константина </a:t>
            </a:r>
            <a:r>
              <a:rPr lang="ru-RU" sz="2400" b="1" dirty="0"/>
              <a:t>Заслонова</a:t>
            </a:r>
            <a:r>
              <a:rPr lang="ru-RU" sz="2400" b="1" dirty="0"/>
              <a:t>. </a:t>
            </a:r>
          </a:p>
        </p:txBody>
      </p:sp>
      <p:pic>
        <p:nvPicPr>
          <p:cNvPr id="4" name="Содержимое 3" descr="334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6929486"/>
          </a:xfrm>
        </p:spPr>
      </p:pic>
    </p:spTree>
  </p:cSld>
  <p:clrMapOvr>
    <a:masterClrMapping/>
  </p:clrMapOvr>
  <p:transition spd="slow" advTm="17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2400" b="1" dirty="0"/>
              <a:t>Менее чем за три месяца </a:t>
            </a:r>
            <a:r>
              <a:rPr lang="ru-RU" sz="2400" b="1" dirty="0"/>
              <a:t>заслоновцы</a:t>
            </a:r>
            <a:r>
              <a:rPr lang="ru-RU" sz="2400" b="1" dirty="0"/>
              <a:t> вывели из строя более 170 паровозов, пустили под откос 6 эшелонов врага, взорвали несколько складов.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Содержимое 3" descr="0-339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8802"/>
            <a:ext cx="9144000" cy="5429288"/>
          </a:xfrm>
        </p:spPr>
      </p:pic>
    </p:spTree>
  </p:cSld>
  <p:clrMapOvr>
    <a:masterClrMapping/>
  </p:clrMapOvr>
  <p:transition spd="slow" advTm="17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559</Words>
  <Application>Microsoft Office PowerPoint</Application>
  <PresentationFormat>Экран (4:3)</PresentationFormat>
  <Paragraphs>19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Константин Сергеевич Заслонов – Герой Советского Союза</vt:lpstr>
      <vt:lpstr>  С первых дней Великой Отечественной войны Орша оказалось в зоне военных действий. С 23 июня 1941 г. город и железнодорожная станция регулярно подвергались налетам немецко-фашистских бомбардировщиков. Началась эвакуация промышленного оборудования предприятий. Жители возводили оборонительные сооружения. В этот тяжелый период произошло событие, которое навсегда вошло в историю Второй мировой и Великой Отечественной войн. </vt:lpstr>
      <vt:lpstr> Под Оршей впервые было испытано новое оружие — легендарные «Катюши. </vt:lpstr>
      <vt:lpstr> Однако, несмотря на применение нового оружия и мужественное сопротивление наших войск, а также огромную помощь населения в строительстве оборонительных объектов, Оршу пришлось оставить. К этому времени танковые колонны противника, прорвавшиеся через Днепр южнее, захватили Смоленск и окружили защитников Орши с запада и востока.  </vt:lpstr>
      <vt:lpstr>Заняв 16 июля весь город, гитлеровцы установили жестокий оккупационный режим. За первый год хозяйничанья в Орше было повешено и расстреляно около 2 тысяч жителей. В городе было организовано гетто, в которое согнали несколько тысяч человек. Только за один день 20 ноября 1941 г. немцы расстреляли здесь 1873 евреев.  </vt:lpstr>
      <vt:lpstr>    Оккупационный режим не сломил воли народа к сопротивлению. В городе и районе действовало мощное коммунистическое и патриотическое подполье. </vt:lpstr>
      <vt:lpstr> Подпольщики нападали на фашистские обозы и автоколонны, минировали дороги, подрывали мосты и линии связи. На железнодорожном узле поджигали бутылками с горючей смесью вагоны и цистерны, склады с оружием, боеприпасами.  </vt:lpstr>
      <vt:lpstr>Самая известная подпольная организация, которая не давала покоя немцам на железнодорожном узле, — группа Константина Заслонова. </vt:lpstr>
      <vt:lpstr>Менее чем за три месяца заслоновцы вывели из строя более 170 паровозов, пустили под откос 6 эшелонов врага, взорвали несколько складов.  </vt:lpstr>
      <vt:lpstr>14 ноября 1942 70 лет назад умер Герой Советского Союза, советский партизан, герой Великой Отечественной войны - Константин Сергеевич Заслонов. </vt:lpstr>
      <vt:lpstr>Слайд 11</vt:lpstr>
      <vt:lpstr>Всего партизанами - заслоновцами было уничтожено около 8 тысяч вражеских солдат и офицеров, взорвано 12 230 рельсов, пущено под откос 218 воинских эшелонов, разбито 104 паровоза, взорвано 40 мостов, выведено из строя 33 танка и даже был сбит один самолет. </vt:lpstr>
      <vt:lpstr>На фронтах войны Оршанская земля потеряла 11 тысяч своих сыновей и дочерей.</vt:lpstr>
      <vt:lpstr> За мужество и отвагу в борьбе с немецко-фашистскими захватчиками сотни подпольщиков и партизан награждены высокими правительственными наградами.  </vt:lpstr>
      <vt:lpstr>Слайд 15</vt:lpstr>
      <vt:lpstr>Слайд 16</vt:lpstr>
      <vt:lpstr>Слайд 17</vt:lpstr>
      <vt:lpstr>Слайд 18</vt:lpstr>
      <vt:lpstr>Слайд 19</vt:lpstr>
      <vt:lpstr>Слайд 20</vt:lpstr>
      <vt:lpstr>Именами Героев Советского Союза, подпольщиков, партизан названо более 30 улиц города. Благодарные оршанцы воздвигли в честь воинов-освободителей много памятников. 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created xsi:type="dcterms:W3CDTF">2013-03-24T18:16:30Z</dcterms:created>
  <dcterms:modified xsi:type="dcterms:W3CDTF">2013-03-24T21:36:33Z</dcterms:modified>
</cp:coreProperties>
</file>