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5" r:id="rId12"/>
    <p:sldId id="267" r:id="rId13"/>
    <p:sldId id="264" r:id="rId14"/>
    <p:sldId id="269" r:id="rId15"/>
    <p:sldId id="28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E602-5074-48B8-9A38-A45C3AC3D01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F19F-6A16-4130-8C43-E0CB3CD3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612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E602-5074-48B8-9A38-A45C3AC3D01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F19F-6A16-4130-8C43-E0CB3CD3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4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E602-5074-48B8-9A38-A45C3AC3D01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F19F-6A16-4130-8C43-E0CB3CD3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556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E602-5074-48B8-9A38-A45C3AC3D01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F19F-6A16-4130-8C43-E0CB3CD3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31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E602-5074-48B8-9A38-A45C3AC3D01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F19F-6A16-4130-8C43-E0CB3CD3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622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E602-5074-48B8-9A38-A45C3AC3D01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F19F-6A16-4130-8C43-E0CB3CD3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84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E602-5074-48B8-9A38-A45C3AC3D01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F19F-6A16-4130-8C43-E0CB3CD3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089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E602-5074-48B8-9A38-A45C3AC3D01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F19F-6A16-4130-8C43-E0CB3CD3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84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E602-5074-48B8-9A38-A45C3AC3D01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F19F-6A16-4130-8C43-E0CB3CD3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495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E602-5074-48B8-9A38-A45C3AC3D01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F19F-6A16-4130-8C43-E0CB3CD3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350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E602-5074-48B8-9A38-A45C3AC3D01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F19F-6A16-4130-8C43-E0CB3CD3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98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0E602-5074-48B8-9A38-A45C3AC3D01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2F19F-6A16-4130-8C43-E0CB3CD3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82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7486" y="2636912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Практика в СШ №27 г. Гомеля </a:t>
            </a:r>
            <a:endParaRPr lang="ru-RU" sz="4800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301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bg1">
                      <a:alpha val="20000"/>
                    </a:schemeClr>
                  </a:glow>
                </a:effectLst>
              </a:rPr>
              <a:t>Выполнили:</a:t>
            </a: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bg1">
                      <a:alpha val="20000"/>
                    </a:schemeClr>
                  </a:glow>
                </a:effectLst>
              </a:rPr>
              <a:t>студенты группы ФТТ-42</a:t>
            </a: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bg1">
                      <a:alpha val="20000"/>
                    </a:schemeClr>
                  </a:glow>
                </a:effectLst>
              </a:rPr>
              <a:t>Гришенкова Екатерина</a:t>
            </a: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bg1">
                      <a:alpha val="20000"/>
                    </a:schemeClr>
                  </a:glow>
                </a:effectLst>
              </a:rPr>
              <a:t>Санина Янина</a:t>
            </a:r>
            <a:endParaRPr lang="ru-RU" sz="2000" dirty="0">
              <a:solidFill>
                <a:schemeClr val="accent6">
                  <a:lumMod val="75000"/>
                </a:schemeClr>
              </a:solidFill>
              <a:effectLst>
                <a:glow rad="38100">
                  <a:schemeClr val="bg1">
                    <a:alpha val="2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237796"/>
      </p:ext>
    </p:extLst>
  </p:cSld>
  <p:clrMapOvr>
    <a:masterClrMapping/>
  </p:clrMapOvr>
  <p:transition spd="slow" advTm="7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204864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Мероприятие «Умный и здоровый»</a:t>
            </a:r>
            <a:endParaRPr lang="ru-RU" sz="5400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0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">
        <p:split orient="vert"/>
      </p:transition>
    </mc:Choice>
    <mc:Fallback xmlns="">
      <p:transition spd="slow" advTm="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248472" cy="318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60648"/>
            <a:ext cx="4248472" cy="318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51794"/>
            <a:ext cx="4248472" cy="318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3432769"/>
            <a:ext cx="4248472" cy="318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199700"/>
      </p:ext>
    </p:extLst>
  </p:cSld>
  <p:clrMapOvr>
    <a:masterClrMapping/>
  </p:clrMapOvr>
  <p:transition spd="slow" advTm="7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41669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02" y="3212976"/>
            <a:ext cx="432067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E:\8a1fd5888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5781">
            <a:off x="5643421" y="335279"/>
            <a:ext cx="2549206" cy="24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:\8a1fd5888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9560">
            <a:off x="850289" y="3855656"/>
            <a:ext cx="2751299" cy="26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669576"/>
      </p:ext>
    </p:extLst>
  </p:cSld>
  <p:clrMapOvr>
    <a:masterClrMapping/>
  </p:clrMapOvr>
  <p:transition spd="slow" advTm="7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3" y="836710"/>
            <a:ext cx="7801933" cy="585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19847" y="116632"/>
            <a:ext cx="47043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Награды учащихся школы</a:t>
            </a:r>
            <a:endParaRPr lang="ru-RU" sz="3200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09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">
        <p:split orient="vert"/>
      </p:transition>
    </mc:Choice>
    <mc:Fallback xmlns="">
      <p:transition spd="slow" advTm="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ован\Desktop\ix5kvw95zet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65648"/>
            <a:ext cx="2387600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Вован\Desktop\ofpty0hjc71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73" y="2365648"/>
            <a:ext cx="2387600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Вован\Desktop\vcdysno8t4q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345" y="4509119"/>
            <a:ext cx="2387600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Вован\Desktop\6it7bifydqkz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2387600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Вован\Desktop\j50xed4amn7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06" y="2708920"/>
            <a:ext cx="2387600" cy="318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16632"/>
            <a:ext cx="83577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Школа приняла участие в митинге «Чтобы помнили», посвященном 71-й годовщине освобождения г. Гомеля от немецко-фашистских захватчиков</a:t>
            </a:r>
            <a:endParaRPr lang="ru-RU" sz="3200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3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">
        <p:split orient="vert"/>
      </p:transition>
    </mc:Choice>
    <mc:Fallback xmlns="">
      <p:transition spd="slow" advTm="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644" y="1700808"/>
            <a:ext cx="44287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Спасибо за внимание!</a:t>
            </a:r>
            <a:endParaRPr lang="ru-RU" sz="7200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12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0">
        <p:checker/>
      </p:transition>
    </mc:Choice>
    <mc:Fallback xmlns="">
      <p:transition spd="slow" advTm="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9383" y="548680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Уроки физики</a:t>
            </a:r>
            <a:endParaRPr lang="ru-RU" sz="6000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43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">
        <p:split orient="vert"/>
      </p:transition>
    </mc:Choice>
    <mc:Fallback xmlns="">
      <p:transition spd="slow" advTm="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7721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235380"/>
      </p:ext>
    </p:extLst>
  </p:cSld>
  <p:clrMapOvr>
    <a:masterClrMapping/>
  </p:clrMapOvr>
  <p:transition spd="slow" advTm="7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72" y="584934"/>
            <a:ext cx="7632860" cy="572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290894"/>
      </p:ext>
    </p:extLst>
  </p:cSld>
  <p:clrMapOvr>
    <a:masterClrMapping/>
  </p:clrMapOvr>
  <p:transition spd="slow" advTm="7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3"/>
            <a:ext cx="8064896" cy="604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314533"/>
      </p:ext>
    </p:extLst>
  </p:cSld>
  <p:clrMapOvr>
    <a:masterClrMapping/>
  </p:clrMapOvr>
  <p:transition spd="slow" advTm="7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6638" y="1964950"/>
            <a:ext cx="499278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7858" y="1964950"/>
            <a:ext cx="499278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322412"/>
            <a:ext cx="7522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Ученицы на которых мы писали характеристики</a:t>
            </a:r>
            <a:endParaRPr lang="ru-RU" sz="2800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44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">
        <p:split orient="vert"/>
      </p:transition>
    </mc:Choice>
    <mc:Fallback xmlns="">
      <p:transition spd="slow" advTm="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91" y="516285"/>
            <a:ext cx="7873231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430531"/>
      </p:ext>
    </p:extLst>
  </p:cSld>
  <p:clrMapOvr>
    <a:masterClrMapping/>
  </p:clrMapOvr>
  <p:transition spd="slow" advTm="7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15702"/>
            <a:ext cx="3975091" cy="298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603" y="3068960"/>
            <a:ext cx="480075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1" y="3789040"/>
            <a:ext cx="3336590" cy="250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1804" y="1106129"/>
            <a:ext cx="3766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Урок ОБЖ в 6 «В» классе</a:t>
            </a:r>
            <a:endParaRPr lang="ru-RU" sz="3600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469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">
        <p:split orient="vert"/>
      </p:transition>
    </mc:Choice>
    <mc:Fallback xmlns="">
      <p:transition spd="slow" advTm="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98" y="260649"/>
            <a:ext cx="422465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98" y="3284984"/>
            <a:ext cx="4224658" cy="31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41" y="3284985"/>
            <a:ext cx="4224657" cy="316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9811" y="1444425"/>
            <a:ext cx="3191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Дети на прогулке</a:t>
            </a:r>
            <a:endParaRPr lang="ru-RU" sz="3200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17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">
        <p:split orient="vert"/>
      </p:transition>
    </mc:Choice>
    <mc:Fallback xmlns="">
      <p:transition spd="slow" advTm="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68</Words>
  <Application>Microsoft Office PowerPoint</Application>
  <PresentationFormat>Экран (4:3)</PresentationFormat>
  <Paragraphs>13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Tokes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Tok</dc:creator>
  <cp:lastModifiedBy>Tok</cp:lastModifiedBy>
  <cp:revision>14</cp:revision>
  <dcterms:created xsi:type="dcterms:W3CDTF">2014-12-28T16:26:50Z</dcterms:created>
  <dcterms:modified xsi:type="dcterms:W3CDTF">2014-12-29T09:43:45Z</dcterms:modified>
</cp:coreProperties>
</file>