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457200"/>
            <a:ext cx="7772400" cy="2003425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Министерство образования Республики Беларусь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Учреждение образования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«Гомельский государственный университет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имени Франциска Скорины»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1828800"/>
            <a:ext cx="4572000" cy="1066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Практика в ГУО «СШ№27»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47800" y="4114800"/>
            <a:ext cx="4572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 студентки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изического факультета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группы ФТТ-52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733800" y="5067300"/>
            <a:ext cx="38100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latinLnBrk="0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Гомель 2015 г.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Detskie_pesni-Esli_B_Ne_Bilo_SHkol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3.2912" end="0.004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0" y="1219200"/>
            <a:ext cx="3962400" cy="3505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«Учитель, будь солнцем, излучающим человеческое тепло, будь почвой, богатой ферментами человеческих чувств, и сей знания не только в памяти и сознании твоих учеников, но и в их душах и сердцах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...»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(Ш.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Амонашвили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47800"/>
            <a:ext cx="277063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3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Мира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71342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417708"/>
      </p:ext>
    </p:extLst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7124">
            <a:off x="4843155" y="1776158"/>
            <a:ext cx="4038598" cy="268953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Неделя физики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9390">
            <a:off x="551064" y="1562104"/>
            <a:ext cx="4038600" cy="268953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3200400"/>
            <a:ext cx="4038600" cy="2689535"/>
          </a:xfrm>
        </p:spPr>
      </p:pic>
    </p:spTree>
    <p:extLst>
      <p:ext uri="{BB962C8B-B14F-4D97-AF65-F5344CB8AC3E}">
        <p14:creationId xmlns:p14="http://schemas.microsoft.com/office/powerpoint/2010/main" val="327687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7000">
        <p14:reveal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"/>
            <a:ext cx="4252674" cy="2832100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"/>
            <a:ext cx="2650066" cy="397510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971800"/>
            <a:ext cx="4666261" cy="31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27352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2895600" cy="3862854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61700"/>
            <a:ext cx="2819400" cy="37612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Занимательные опыты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60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творческая работа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19200"/>
            <a:ext cx="2209800" cy="2946399"/>
          </a:xfrm>
          <a:prstGeom prst="rect">
            <a:avLst/>
          </a:prstGeom>
        </p:spPr>
      </p:pic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4032958" cy="2268538"/>
          </a:xfrm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86200"/>
            <a:ext cx="1701403" cy="2268538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267200"/>
            <a:ext cx="3733800" cy="21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7000">
        <p14:warp dir="i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3" y="1295400"/>
            <a:ext cx="3120937" cy="4161249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Мастера на все руки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3124200" cy="4165600"/>
          </a:xfrm>
        </p:spPr>
      </p:pic>
    </p:spTree>
    <p:extLst>
      <p:ext uri="{BB962C8B-B14F-4D97-AF65-F5344CB8AC3E}">
        <p14:creationId xmlns:p14="http://schemas.microsoft.com/office/powerpoint/2010/main" val="374325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000">
        <p14:ripple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7518">
            <a:off x="882893" y="2217218"/>
            <a:ext cx="3684868" cy="2072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Всегда с хорошим настроением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104">
            <a:off x="6489861" y="1712011"/>
            <a:ext cx="2515909" cy="3354547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91" y="1733389"/>
            <a:ext cx="2670639" cy="356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забываемые открытые уроки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4287309" cy="3215482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514600"/>
            <a:ext cx="4465109" cy="334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6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:circle/>
      </p:transition>
    </mc:Choice>
    <mc:Fallback xmlns="">
      <p:transition spd="slow" advClick="0" advTm="7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83</Words>
  <Application>Microsoft Office PowerPoint</Application>
  <PresentationFormat>Экран (4:3)</PresentationFormat>
  <Paragraphs>14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Министерство образования Республики Беларусь Учреждение образования «Гомельский государственный университет имени Франциска Скорины»   </vt:lpstr>
      <vt:lpstr>Школа Мира</vt:lpstr>
      <vt:lpstr>Неделя физики</vt:lpstr>
      <vt:lpstr>Презентация PowerPoint</vt:lpstr>
      <vt:lpstr>Занимательные опыты</vt:lpstr>
      <vt:lpstr>Наша творческая работа</vt:lpstr>
      <vt:lpstr>Мастера на все руки</vt:lpstr>
      <vt:lpstr>Всегда с хорошим настроением </vt:lpstr>
      <vt:lpstr>Не забываемые открытые уроки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AMD</cp:lastModifiedBy>
  <cp:revision>16</cp:revision>
  <dcterms:created xsi:type="dcterms:W3CDTF">2013-10-20T14:54:06Z</dcterms:created>
  <dcterms:modified xsi:type="dcterms:W3CDTF">2015-03-22T10:52:04Z</dcterms:modified>
</cp:coreProperties>
</file>