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99AF9A9-6F0D-43F5-A665-F40AD9547421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8DDADA-31B3-4F3E-9B60-EB5EEF1313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08920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ru-RU" sz="10000" dirty="0" smtClean="0"/>
              <a:t>70</a:t>
            </a:r>
            <a:r>
              <a:rPr lang="ru-RU" dirty="0" smtClean="0"/>
              <a:t>-летию победы посвящается…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052736"/>
            <a:ext cx="5032648" cy="1296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МИНИСТЕРСТВО ОБРАЗОВАНИЯ РЕСПУБЛИКИ БЕЛАРУСЬ УЧРЕЖДЕНИЕ ОБРОАЗОВАН7ИЯ </a:t>
            </a:r>
          </a:p>
          <a:p>
            <a:r>
              <a:rPr lang="ru-RU" dirty="0" smtClean="0"/>
              <a:t>ГГУ ИМ. Ф.СКОРИНЫ ФИЗИЧЕСКИЙ ФАКУЛЬТЕТ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36510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Выполнил студент группы Ф-13 Ловчиков Евгений Сергеевич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4977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804">
        <p14:doors dir="vert"/>
      </p:transition>
    </mc:Choice>
    <mc:Fallback>
      <p:transition spd="slow" advClick="0" advTm="28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850" y="1219635"/>
            <a:ext cx="2800400" cy="3960440"/>
          </a:xfrm>
        </p:spPr>
        <p:txBody>
          <a:bodyPr>
            <a:noAutofit/>
          </a:bodyPr>
          <a:lstStyle/>
          <a:p>
            <a:r>
              <a:rPr lang="ru-RU" sz="1600" dirty="0"/>
              <a:t>Война всегда начинается внезапно, хотя спустя поколение для историков она покажется неизбежной. В 1941 году началась самая страшная, самая близкая, самая дорогая — Великая Отечественная война. Говорят, без огромных потерь нацистов было не остановить…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 descr="http://victory-day.ru/images/mai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42862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501317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1941-1945 гг.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52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8832">
        <p14:doors dir="vert"/>
      </p:transition>
    </mc:Choice>
    <mc:Fallback>
      <p:transition spd="slow" advClick="0" advTm="8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192688" cy="172819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Сегодня 9 мая - День Победы в войне над фашистской Германией - является в России, бывших советских республиках и многих странах Европы одним из самых важных, трогательных и славных праздников. 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Обои фото, альбом, цветы, день победы 3565 / Раздел: Праздники / Гудфон.рф (GoodF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791744" cy="262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писание праздников - День Победы База знаний Fable Ragnarok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4269"/>
            <a:ext cx="3456384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34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407">
        <p14:doors dir="vert"/>
      </p:transition>
    </mc:Choice>
    <mc:Fallback>
      <p:transition spd="slow" advClick="0" advTm="6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124744"/>
            <a:ext cx="5104656" cy="4536504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/>
              <a:t>В Берлинской операции 1945 года, которая стала завершающей в Великой Отечественной войне, были задействованы свыше 2,5 миллионов солдат и офицеров, 6250 танков и самоходных орудий, 7500 самолетов. Потери оказались огромными: по официальным данным, за сутки Красная Армия теряла более 15 тысяч солдат и офицеров. Всего в Берлинской операции советские войска потеряли 352 тысячи человек. 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81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799">
        <p14:doors dir="vert"/>
      </p:transition>
    </mc:Choice>
    <mc:Fallback>
      <p:transition spd="slow" advClick="0" advTm="17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052736"/>
            <a:ext cx="7073552" cy="136815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300" b="1" dirty="0"/>
              <a:t>В ходе операции широко использовались танки в городе. В подобных условиях танки не могли применить широкий маневр, в результате чего становились удобной мишенью для противотанковых средств гитлеровцев.</a:t>
            </a:r>
            <a:r>
              <a:rPr lang="ru-RU" sz="2300" b="1" dirty="0"/>
              <a:t/>
            </a:r>
            <a:br>
              <a:rPr lang="ru-RU" sz="23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Водружение флага над Рейхстаг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16832"/>
            <a:ext cx="4796805" cy="349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0999" y="1556792"/>
            <a:ext cx="2692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              Это </a:t>
            </a:r>
            <a:r>
              <a:rPr lang="ru-RU" sz="1400" i="1" dirty="0"/>
              <a:t>также привело к высоким потерям: за две недели боев Красная Армия потеряла треть участвовавших в Берлинской операции танков и самоходных артиллерийских установок (самоходок), что составило 1997 единиц. Также было потеряно 2108 орудий и минометов и 917 боевых самолетов. В результате операции советские войска полностью разгромили 70 пехотных, 12 танковых и 11 моторизированных дивизий противника, взяли в плен около 480 тысяч человек.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63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449">
        <p14:doors dir="vert"/>
      </p:transition>
    </mc:Choice>
    <mc:Fallback>
      <p:transition spd="slow" advClick="0" advTm="4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509" y="1025352"/>
            <a:ext cx="3168352" cy="5832648"/>
          </a:xfrm>
        </p:spPr>
        <p:txBody>
          <a:bodyPr>
            <a:normAutofit fontScale="85000" lnSpcReduction="20000"/>
          </a:bodyPr>
          <a:lstStyle/>
          <a:p>
            <a:r>
              <a:rPr lang="ru-RU" i="0" dirty="0"/>
              <a:t>9 мая 1945 года на Центральный аэродром имени Фрунзе приземлился самолет «Ли-2» с экипажем А.И. </a:t>
            </a:r>
            <a:r>
              <a:rPr lang="ru-RU" i="0" dirty="0" err="1"/>
              <a:t>Семенкова</a:t>
            </a:r>
            <a:r>
              <a:rPr lang="ru-RU" i="0" dirty="0"/>
              <a:t>, доставивший в Москву акт о капитуляции фашистской Германии. А 24 июня на Красной площади в Москве состоялся Парад Победы. Командовал парадом маршал Константин Рокоссовский, принимал парад — маршал Георгий Жуков.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Маршалы СССР Жуков и Рокоссовский на Параде Победы в Моск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31487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16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62">
        <p14:doors dir="vert"/>
      </p:transition>
    </mc:Choice>
    <mc:Fallback>
      <p:transition spd="slow" advClick="0" advTm="4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6400800" cy="381642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День Победы Советского Союза над фашистской Германией в Великой Отечественной войне был и остается одним из самых почитаемых праздников как в России, так и в странах СНГ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92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863">
        <p14:doors dir="vert"/>
      </p:transition>
    </mc:Choice>
    <mc:Fallback>
      <p:transition spd="slow" advClick="0" advTm="4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08920"/>
            <a:ext cx="6400800" cy="1295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124744"/>
            <a:ext cx="5032648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Праздники - Planet Dre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33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620">
        <p14:doors dir="vert"/>
      </p:transition>
    </mc:Choice>
    <mc:Fallback>
      <p:transition spd="slow" advClick="0" advTm="26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107</TotalTime>
  <Words>346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70-летию победы посвящается…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Победы Советского Союза над фашистской Германией в Великой Отечественной войне был и остается одним из самых почитаемых праздников как в России, так и в странах СНГ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70-летию победы посвящается…</dc:title>
  <dc:creator>9</dc:creator>
  <cp:lastModifiedBy>9</cp:lastModifiedBy>
  <cp:revision>7</cp:revision>
  <dcterms:created xsi:type="dcterms:W3CDTF">2015-05-05T12:06:19Z</dcterms:created>
  <dcterms:modified xsi:type="dcterms:W3CDTF">2015-05-05T13:53:28Z</dcterms:modified>
</cp:coreProperties>
</file>