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cs typeface="Times New Roman" panose="02020603050405020304" pitchFamily="18" charset="0"/>
              </a:rPr>
              <a:t>День самоуправления в ГГУ имени Франциска Скорины</a:t>
            </a:r>
            <a:endParaRPr lang="ru-RU" dirty="0"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17032"/>
            <a:ext cx="194421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035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2276872"/>
            <a:ext cx="6196405" cy="259228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ноября 2018 года прошёл день студенческого самоуправления на Факультете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изики и информационных технологий.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985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556792"/>
            <a:ext cx="6196405" cy="360381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день практические занятия по предмету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Электричество и магнетизм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группе Ф-23п проводил староста -  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Сидский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Станислав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занятия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Законы постоянного тока.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762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это было</a:t>
            </a:r>
            <a:r>
              <a:rPr lang="en-US" dirty="0" smtClean="0"/>
              <a:t>: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5688632" cy="426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700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056783" cy="52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911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6984776" cy="52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332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912768" cy="518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880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556792"/>
            <a:ext cx="3108960" cy="423047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преподаватель по предмету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Электричество и магнетизм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Желонкина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Тамара Петровна 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76772"/>
            <a:ext cx="3528392" cy="441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180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75</TotalTime>
  <Words>68</Words>
  <Application>Microsoft Office PowerPoint</Application>
  <PresentationFormat>Экран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Кнопка</vt:lpstr>
      <vt:lpstr>День самоуправления в ГГУ имени Франциска Скорины</vt:lpstr>
      <vt:lpstr>Презентация PowerPoint</vt:lpstr>
      <vt:lpstr>Презентация PowerPoint</vt:lpstr>
      <vt:lpstr>Как это было: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самоуправления в ГГУ имени Франциска Скорины</dc:title>
  <dc:creator>наталья</dc:creator>
  <cp:lastModifiedBy>наталья</cp:lastModifiedBy>
  <cp:revision>5</cp:revision>
  <dcterms:created xsi:type="dcterms:W3CDTF">2018-11-15T21:46:35Z</dcterms:created>
  <dcterms:modified xsi:type="dcterms:W3CDTF">2018-11-15T23:02:39Z</dcterms:modified>
</cp:coreProperties>
</file>