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6"/>
  </p:notesMasterIdLst>
  <p:sldIdLst>
    <p:sldId id="256" r:id="rId2"/>
    <p:sldId id="257" r:id="rId3"/>
    <p:sldId id="259" r:id="rId4"/>
    <p:sldId id="260" r:id="rId5"/>
    <p:sldId id="261" r:id="rId6"/>
    <p:sldId id="266" r:id="rId7"/>
    <p:sldId id="262" r:id="rId8"/>
    <p:sldId id="258" r:id="rId9"/>
    <p:sldId id="263" r:id="rId10"/>
    <p:sldId id="265" r:id="rId11"/>
    <p:sldId id="264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350" r:id="rId20"/>
    <p:sldId id="274" r:id="rId21"/>
    <p:sldId id="347" r:id="rId22"/>
    <p:sldId id="279" r:id="rId23"/>
    <p:sldId id="275" r:id="rId24"/>
    <p:sldId id="276" r:id="rId25"/>
    <p:sldId id="278" r:id="rId26"/>
    <p:sldId id="280" r:id="rId27"/>
    <p:sldId id="277" r:id="rId28"/>
    <p:sldId id="298" r:id="rId29"/>
    <p:sldId id="299" r:id="rId30"/>
    <p:sldId id="300" r:id="rId31"/>
    <p:sldId id="354" r:id="rId32"/>
    <p:sldId id="353" r:id="rId33"/>
    <p:sldId id="301" r:id="rId34"/>
    <p:sldId id="302" r:id="rId35"/>
    <p:sldId id="304" r:id="rId36"/>
    <p:sldId id="303" r:id="rId37"/>
    <p:sldId id="306" r:id="rId38"/>
    <p:sldId id="307" r:id="rId39"/>
    <p:sldId id="344" r:id="rId40"/>
    <p:sldId id="309" r:id="rId41"/>
    <p:sldId id="332" r:id="rId42"/>
    <p:sldId id="308" r:id="rId43"/>
    <p:sldId id="323" r:id="rId44"/>
    <p:sldId id="310" r:id="rId45"/>
    <p:sldId id="324" r:id="rId46"/>
    <p:sldId id="311" r:id="rId47"/>
    <p:sldId id="312" r:id="rId48"/>
    <p:sldId id="325" r:id="rId49"/>
    <p:sldId id="313" r:id="rId50"/>
    <p:sldId id="326" r:id="rId51"/>
    <p:sldId id="314" r:id="rId52"/>
    <p:sldId id="315" r:id="rId53"/>
    <p:sldId id="316" r:id="rId54"/>
    <p:sldId id="320" r:id="rId55"/>
    <p:sldId id="317" r:id="rId56"/>
    <p:sldId id="321" r:id="rId57"/>
    <p:sldId id="318" r:id="rId58"/>
    <p:sldId id="322" r:id="rId59"/>
    <p:sldId id="319" r:id="rId60"/>
    <p:sldId id="297" r:id="rId61"/>
    <p:sldId id="283" r:id="rId62"/>
    <p:sldId id="281" r:id="rId63"/>
    <p:sldId id="282" r:id="rId64"/>
    <p:sldId id="284" r:id="rId65"/>
    <p:sldId id="288" r:id="rId66"/>
    <p:sldId id="285" r:id="rId67"/>
    <p:sldId id="286" r:id="rId68"/>
    <p:sldId id="287" r:id="rId69"/>
    <p:sldId id="289" r:id="rId70"/>
    <p:sldId id="290" r:id="rId71"/>
    <p:sldId id="296" r:id="rId72"/>
    <p:sldId id="291" r:id="rId73"/>
    <p:sldId id="292" r:id="rId74"/>
    <p:sldId id="293" r:id="rId75"/>
    <p:sldId id="294" r:id="rId76"/>
    <p:sldId id="295" r:id="rId77"/>
    <p:sldId id="327" r:id="rId78"/>
    <p:sldId id="328" r:id="rId79"/>
    <p:sldId id="331" r:id="rId80"/>
    <p:sldId id="329" r:id="rId81"/>
    <p:sldId id="341" r:id="rId82"/>
    <p:sldId id="330" r:id="rId83"/>
    <p:sldId id="34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5" r:id="rId93"/>
    <p:sldId id="351" r:id="rId94"/>
    <p:sldId id="346" r:id="rId95"/>
  </p:sldIdLst>
  <p:sldSz cx="9144000" cy="6858000" type="screen4x3"/>
  <p:notesSz cx="6858000" cy="9144000"/>
  <p:custDataLst>
    <p:tags r:id="rId97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9" autoAdjust="0"/>
    <p:restoredTop sz="94660"/>
  </p:normalViewPr>
  <p:slideViewPr>
    <p:cSldViewPr>
      <p:cViewPr varScale="1">
        <p:scale>
          <a:sx n="106" d="100"/>
          <a:sy n="106" d="100"/>
        </p:scale>
        <p:origin x="112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A8529-2B8C-4A9A-86FF-B9CD0C2EA148}" type="datetimeFigureOut">
              <a:rPr lang="ru-RU" smtClean="0"/>
              <a:t>15.04.2015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59DB7-4A3A-4A25-B3BF-078D4CAB4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343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602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93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739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271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860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690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603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849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75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567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77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789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6606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5990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124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0986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6311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4602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900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8985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1172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490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2727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9784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0617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5476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8025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0823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0085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869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589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2986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082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8939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3591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7631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5468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2677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1182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2322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8734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2660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4488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959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7966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4762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9772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4109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8535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4531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2662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4384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8812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0373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63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7696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9018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056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54108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73294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58717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4722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75990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28935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0370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53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14717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53466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85956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9331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33326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0396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39217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19172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49528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8046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457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60349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19225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68492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02898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1568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13511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42808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05265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75467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91119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033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5618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28650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6795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18796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65250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59DB7-4A3A-4A25-B3BF-078D4CAB4BFF}" type="slidenum">
              <a:rPr lang="ru-RU" smtClean="0"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262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AACC1-AC21-435F-A2A3-C9ED381ED351}" type="datetimeFigureOut">
              <a:rPr lang="ru-RU"/>
              <a:pPr>
                <a:defRPr/>
              </a:pPr>
              <a:t>15.04.2015</a:t>
            </a:fld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25DBD-7DE7-406B-8BF3-D79B0A65B6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7E1BB-2CFA-4771-854C-72D7E248A388}" type="datetimeFigureOut">
              <a:rPr lang="ru-RU"/>
              <a:pPr>
                <a:defRPr/>
              </a:pPr>
              <a:t>15.04.2015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0D766C-0239-4859-845C-22AC86E520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05939-B52E-4FA9-9A0C-BCAED5B823A9}" type="datetimeFigureOut">
              <a:rPr lang="ru-RU"/>
              <a:pPr>
                <a:defRPr/>
              </a:pPr>
              <a:t>15.04.2015</a:t>
            </a:fld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895CD-BA9F-4F40-B96B-400AF5C4892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871538" y="2674938"/>
            <a:ext cx="3627437" cy="345122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51375" y="2674938"/>
            <a:ext cx="3629025" cy="34512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0B7DB-A948-4360-B337-4959DD097FB6}" type="datetimeFigureOut">
              <a:rPr lang="ru-RU"/>
              <a:pPr>
                <a:defRPr/>
              </a:pPr>
              <a:t>15.04.2015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74297-2ED8-4BD6-B87A-1577FACA48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16E5C-4F45-4C15-9CAA-14C49B80E193}" type="datetimeFigureOut">
              <a:rPr lang="ru-RU"/>
              <a:pPr>
                <a:defRPr/>
              </a:pPr>
              <a:t>15.04.2015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EDC50-2744-4605-9A64-88F8649B845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FB541-2DC4-414C-B447-EB314CAFB669}" type="datetimeFigureOut">
              <a:rPr lang="ru-RU"/>
              <a:pPr>
                <a:defRPr/>
              </a:pPr>
              <a:t>15.04.2015</a:t>
            </a:fld>
            <a:endParaRPr lang="ru-R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C7072-86EA-433E-95D6-6422B74571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0E8CA-75F9-4CEE-8271-513F530CAE40}" type="datetimeFigureOut">
              <a:rPr lang="ru-RU"/>
              <a:pPr>
                <a:defRPr/>
              </a:pPr>
              <a:t>15.04.2015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D4025-1FC4-401B-8424-6B74C038D4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26663-462E-4D46-9DDD-257F70FB6949}" type="datetimeFigureOut">
              <a:rPr lang="ru-RU"/>
              <a:pPr>
                <a:defRPr/>
              </a:pPr>
              <a:t>15.04.2015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A71DF-47F5-40BA-8485-FA5192E7CB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512CB-223A-4E21-AD8F-47F686EE27A3}" type="datetimeFigureOut">
              <a:rPr lang="ru-RU"/>
              <a:pPr>
                <a:defRPr/>
              </a:pPr>
              <a:t>15.04.2015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DC44B-995E-4CFF-A42C-E972AFBD814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E836B-3E13-483E-9978-927CDAB87ACF}" type="datetimeFigureOut">
              <a:rPr lang="ru-RU"/>
              <a:pPr>
                <a:defRPr/>
              </a:pPr>
              <a:t>15.04.2015</a:t>
            </a:fld>
            <a:endParaRPr lang="ru-RU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C822B-2D82-4BAD-AD68-CB99B75025F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8CD2A-D4FC-499A-B910-3DC7F3A48968}" type="datetimeFigureOut">
              <a:rPr lang="ru-RU"/>
              <a:pPr>
                <a:defRPr/>
              </a:pPr>
              <a:t>15.04.2015</a:t>
            </a:fld>
            <a:endParaRPr lang="ru-RU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286CC-C430-41A0-8341-3698ED2D1D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C16D1-7699-4C88-BFB4-ED469F0B3A00}" type="datetimeFigureOut">
              <a:rPr lang="ru-RU"/>
              <a:pPr>
                <a:defRPr/>
              </a:pPr>
              <a:t>15.04.2015</a:t>
            </a:fld>
            <a:endParaRPr lang="ru-RU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26965-44C9-46F2-AFB9-FB591103D6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99D450F3-2E27-48A6-B98C-761F9612B295}" type="datetimeFigureOut">
              <a:rPr lang="ru-RU"/>
              <a:pPr>
                <a:defRPr/>
              </a:pPr>
              <a:t>15.04.2015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EBBCB679-66F8-4AA1-9B89-A12972A172C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2" r:id="rId2"/>
    <p:sldLayoutId id="2147483674" r:id="rId3"/>
    <p:sldLayoutId id="2147483671" r:id="rId4"/>
    <p:sldLayoutId id="2147483670" r:id="rId5"/>
    <p:sldLayoutId id="2147483669" r:id="rId6"/>
    <p:sldLayoutId id="2147483675" r:id="rId7"/>
    <p:sldLayoutId id="2147483676" r:id="rId8"/>
    <p:sldLayoutId id="2147483677" r:id="rId9"/>
    <p:sldLayoutId id="2147483668" r:id="rId10"/>
    <p:sldLayoutId id="2147483678" r:id="rId11"/>
    <p:sldLayoutId id="2147483667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0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8.png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5327"/>
            <a:ext cx="8748464" cy="6561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Рисунок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1557338"/>
            <a:ext cx="1809750" cy="2185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Рисунок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628775"/>
            <a:ext cx="2016125" cy="196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Рисунок 6" descr="C:\Users\Евгений\Desktop\SSA4381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5963" y="4292600"/>
            <a:ext cx="3071812" cy="2305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Рисунок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9750" y="3644900"/>
            <a:ext cx="2087563" cy="3025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556001"/>
            <a:ext cx="8064896" cy="14732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Гомельского государственного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университета имени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Ф. Скорины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История факультета</a:t>
            </a:r>
          </a:p>
        </p:txBody>
      </p:sp>
      <p:pic>
        <p:nvPicPr>
          <p:cNvPr id="26626" name="Рисунок 2" descr="F:\Фотки\ОЛИМПИЙЦЫ\Чемпионы и призеры\Рудковская\21.02.2006 13-11-48_0031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557338"/>
            <a:ext cx="205263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3" descr="F:\Фотки\ОЛИМПИЙЦЫ\Чемпионы и призеры\Оруджев Вугар\Оруджев 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1557338"/>
            <a:ext cx="19431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4" descr="F:\Фотки\ОЛИМПИЙЦЫ\Чемпионы и призеры\Гавриленко Евгений\Гавриленко-2a1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4356100" y="1557338"/>
            <a:ext cx="1835150" cy="2447925"/>
          </a:xfrm>
        </p:spPr>
      </p:pic>
      <p:pic>
        <p:nvPicPr>
          <p:cNvPr id="26629" name="Рисунок 5" descr="F:\Фотки\ОЛИМПИЙЦЫ\Чемпионы и призеры\Киров Николай\Киров Николай2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5" y="1557338"/>
            <a:ext cx="183673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6" descr="F:\Фотки\ОЛИМПИЙЦЫ\Чемпионы и призеры\Мельникова\PICT597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288" y="4005263"/>
            <a:ext cx="2016125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Рисунок 8" descr="F:\Фотки\ОЛИМПИЙЦЫ\Чемпионы и призеры\Сазанович\21.02.2006 13-29-12_0032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11413" y="4005263"/>
            <a:ext cx="1873250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Рисунок 9" descr="F:\Фотки\ОЛИМПИЙЦЫ\Чемпионы и призеры\Смаль Сергей\Смаль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84663" y="4005263"/>
            <a:ext cx="1887537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Рисунок 10" descr="F:\Фотки\ОЛИМПИЙЦЫ\Чемпионы и призеры\Гейштор Леонид\Gejsh-s.t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56325" y="4005263"/>
            <a:ext cx="205581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Научная деятельность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675466"/>
            <a:ext cx="8496944" cy="3705862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 начала 90-х годов на факультете начала формироваться и успешно функционирует сегодня научная школа отрасли физической культуры и спорта, которая определяет стратегию направлений деятельности региональной спортивной науки: в оздоровительной физической культуре - разработка и внедрение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здоровье формирующих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технологий; в спорте высших достижений - управление подготовкой и соревновательной деятельностью высококвалифицированных спортсменов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Научная деятельность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675467"/>
            <a:ext cx="8208911" cy="3450696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1993 году в ГГУ была открыта аспирантура по специальности 13.00.04 "Теория и методика физического воспитания, спортивной тренировки, оздоровительной и адаптивной физической культуры", которая успешно работает по настоящее время.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Научная деятельность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564904"/>
            <a:ext cx="8208911" cy="4065901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Появилась целая плеяда молодых ученых. В последние годы защищены 15 диссертаций, в том числе 3 докторские: кандидаты педагогических наук, доценты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К.К.Бондаренко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М.В.Коняхин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М.Г.Кошман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В.С.Лемешков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И.Л.Сиводедов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С.В.Севдалев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О.А. Ковалева, С.С.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Кветинский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Г.В. Новик, </a:t>
            </a: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И.М. </a:t>
            </a:r>
            <a:r>
              <a:rPr lang="ru-RU" sz="2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Маслоу</a:t>
            </a: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С.М.Блоцкий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А.Е.Бондаренко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С.В.Шеренда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Б.А.Цариков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; докторами наук, профессорами стали В.А. Барков, В.А. Медведев, В.А.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Коледа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и Г.И.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Нарскин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Научная деятельность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564904"/>
            <a:ext cx="8208911" cy="4065901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Проводимые в течение последних лет на факультете научные исследования включались в академические, республиканские и региональные планы и программы научно-исследовательских работ. Результаты этих исследований получили признание среди ведущих специалистов в области педагогических наук. </a:t>
            </a: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Научная деятельность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564904"/>
            <a:ext cx="8208911" cy="4065901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 тематике исследований опубликовано более 10 монографий (2 из них за рубежом), ряд методических пособий с грифом Министерства образования, имеются многочисленные публикации в центральной научной печати, сборниках научных трудов, развиваются плодотворные научные контакты с учреждениями и отдельными учеными республики, ближнего и дальнего зарубежья. </a:t>
            </a: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Современные спортивные успехи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564904"/>
            <a:ext cx="8208911" cy="4065901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 в новом столетии факультет не сдает завоеванных позиций на спортивных аренах. Участниками и призерами Олимпийских игр в Афинах-2004 стали выпускники факультета Вячеслав Макаренко, Ирина Ятченко, Наталья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Сазанович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и студент факультета Станислав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Неверовский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Призёры и участники ОИ в Афинах 2004г., выпускники факультета ФК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3794" name="Рисунок 2" descr="F:\Фотки\ОЛИМПИЙЦЫ\Чемпионы и призеры\Макаренко Вячеслав\1651_10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1700213"/>
            <a:ext cx="2538413" cy="2986087"/>
          </a:xfrm>
        </p:spPr>
      </p:pic>
      <p:pic>
        <p:nvPicPr>
          <p:cNvPr id="33795" name="Рисунок 2" descr="F:\Фотки\ОЛИМПИЙЦЫ\Чемпионы и призеры\Ятченко Ирина\21.02.2006 13-30-59_0033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1700213"/>
            <a:ext cx="2016125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3" descr="F:\Фотки\ОЛИМПИЙЦЫ\Чемпионы и призеры\Сазанович\21.02.2006 13-29-12_0032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1700213"/>
            <a:ext cx="20891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Рисунок 4" descr="F:\Фотки\ОЛИМПИЙЦЫ\Участники\Неверовский\Неверовский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5463" y="1700213"/>
            <a:ext cx="2268537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988840"/>
            <a:ext cx="8208911" cy="4065901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 Олимпиаде в Пекине в 2008 году в олимпийской команде участвовали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6 представителей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нашего факультета. Серебряный призер XXIX Олимпийских игр в десятиборье Андрей Кравченко, метатель копья Владимир Козлов (восьмое место), участники игр Ксения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Приемко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(тройной прыжок), Ольга Сергиенко (прыжки в длину), Андрей Демьяненко, Евгений Носов (академическая гребля) - 12 место. Бронзовый призер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Паралимпийских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игр в Пекине по плаванию Владимир Изотов. </a:t>
            </a: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Современные спортивные успехи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/>
          <p:cNvSpPr>
            <a:spLocks noGrp="1"/>
          </p:cNvSpPr>
          <p:nvPr>
            <p:ph type="body" idx="1"/>
          </p:nvPr>
        </p:nvSpPr>
        <p:spPr>
          <a:xfrm>
            <a:off x="250825" y="333375"/>
            <a:ext cx="8642350" cy="5472113"/>
          </a:xfrm>
        </p:spPr>
        <p:txBody>
          <a:bodyPr/>
          <a:lstStyle/>
          <a:p>
            <a:pPr eaLnBrk="1" hangingPunct="1">
              <a:buFont typeface="Symbol" pitchFamily="18" charset="2"/>
              <a:buNone/>
            </a:pPr>
            <a:r>
              <a:rPr lang="ru-RU" smtClean="0">
                <a:latin typeface="Arial" charset="0"/>
              </a:rPr>
              <a:t>	На Олимпиаде в Лондоне в 2012 г. в олимпийской команде участвовали </a:t>
            </a:r>
            <a:r>
              <a:rPr lang="en-US" smtClean="0">
                <a:latin typeface="Arial" charset="0"/>
              </a:rPr>
              <a:t>1</a:t>
            </a:r>
            <a:r>
              <a:rPr lang="ru-RU" smtClean="0">
                <a:latin typeface="Arial" charset="0"/>
              </a:rPr>
              <a:t>1 представителей нашего факультета.  Выпускники факультета - борцы греко-римского стиля Селимов Алим и Тимофей Дейниченко, метатель копья Владимир Козлов, Ольга Сударева (прыжки в длину), Екатерина Гончар (Л/А, эстафета 4х100 м), Станислав Журавлев (современное пятиборье). Студенты - Ксения Дэцук (тройной прыжок), Эдуард Михан (Л/А, десятиборье), Игорь Кузьменок (футбол). Магистранка Екатерина Пополавская (Л/А, 100 м с барьерами).</a:t>
            </a:r>
          </a:p>
          <a:p>
            <a:pPr eaLnBrk="1" hangingPunct="1">
              <a:buFont typeface="Symbol" pitchFamily="18" charset="2"/>
              <a:buNone/>
            </a:pPr>
            <a:r>
              <a:rPr lang="ru-RU" smtClean="0">
                <a:latin typeface="Arial" charset="0"/>
              </a:rPr>
              <a:t> 	Серебряный призер паралимпийских игр по плаванию в Лондоне Владимир Изотов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История факультета</a:t>
            </a:r>
          </a:p>
        </p:txBody>
      </p:sp>
      <p:graphicFrame>
        <p:nvGraphicFramePr>
          <p:cNvPr id="3092" name="Object 20"/>
          <p:cNvGraphicFramePr>
            <a:graphicFrameLocks noGrp="1" noChangeAspect="1"/>
          </p:cNvGraphicFramePr>
          <p:nvPr>
            <p:ph idx="1"/>
          </p:nvPr>
        </p:nvGraphicFramePr>
        <p:xfrm>
          <a:off x="827088" y="1341438"/>
          <a:ext cx="7489825" cy="539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Photo Editor Photo" r:id="rId4" imgW="6335009" imgH="4563112" progId="">
                  <p:embed/>
                </p:oleObj>
              </mc:Choice>
              <mc:Fallback>
                <p:oleObj name="Photo Editor Photo" r:id="rId4" imgW="6335009" imgH="4563112" progId="">
                  <p:embed/>
                  <p:pic>
                    <p:nvPicPr>
                      <p:cNvPr id="0" name="Picture 2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341438"/>
                        <a:ext cx="7489825" cy="539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Призёры и участники ОИ в Пекине 2008г., выпускники факультета ФК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6866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1844675"/>
            <a:ext cx="3600450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/>
          </p:cNvSpPr>
          <p:nvPr>
            <p:ph type="title"/>
          </p:nvPr>
        </p:nvSpPr>
        <p:spPr>
          <a:xfrm>
            <a:off x="395288" y="404813"/>
            <a:ext cx="8229600" cy="1252537"/>
          </a:xfrm>
        </p:spPr>
        <p:txBody>
          <a:bodyPr/>
          <a:lstStyle/>
          <a:p>
            <a:pPr eaLnBrk="1" hangingPunct="1"/>
            <a:r>
              <a:rPr lang="ru-RU" sz="3200" dirty="0" smtClean="0">
                <a:latin typeface="Arial" charset="0"/>
              </a:rPr>
              <a:t>Участники ОИ в Лондоне 2012 г., </a:t>
            </a:r>
            <a:br>
              <a:rPr lang="ru-RU" sz="3200" dirty="0" smtClean="0">
                <a:latin typeface="Arial" charset="0"/>
              </a:rPr>
            </a:br>
            <a:r>
              <a:rPr lang="ru-RU" sz="3200" dirty="0" smtClean="0">
                <a:latin typeface="Arial" charset="0"/>
              </a:rPr>
              <a:t>студенты и выпускники факультета ФК</a:t>
            </a:r>
          </a:p>
        </p:txBody>
      </p:sp>
      <p:pic>
        <p:nvPicPr>
          <p:cNvPr id="37890" name="Picture 4" descr="CIMG009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2205038"/>
            <a:ext cx="4752975" cy="3565525"/>
          </a:xfrm>
        </p:spPr>
      </p:pic>
      <p:pic>
        <p:nvPicPr>
          <p:cNvPr id="37892" name="Рисунок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2133600"/>
            <a:ext cx="3846512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675466"/>
            <a:ext cx="8208911" cy="377787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Особой гордостью факультета являются научно-исследовательские лаборатории: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"Физической культуры и спорта", которой руководит кандидат педагогических наук, доцент К.К. Бондаренко. Лаборатория осуществляет не только научно-исследовательскую деятельность, но и оказывает методическую помощь тренерам;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"Олимпийских видов спорта", руководитель кандидат педагогических наук, доцент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А.Г.Нарскин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274320" indent="-274320" algn="just" eaLnBrk="1" fontAlgn="auto" hangingPunct="1">
              <a:spcAft>
                <a:spcPts val="0"/>
              </a:spcAft>
              <a:defRPr/>
            </a:pP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2525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Научно-исследовательские лаборатории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2" descr="F:\Информация для буклета 60 лет\Лаборатория фото и видео\FK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3338" y="1557338"/>
            <a:ext cx="6842125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Научно-исследовательская лаборатория «Физической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культуры и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спорта»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6028" y="4481736"/>
            <a:ext cx="6696744" cy="2376264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Лаборатория осуществляет не только научно-исследовательскую деятельность, но и оказывает методическую помощь тренерам; </a:t>
            </a:r>
          </a:p>
          <a:p>
            <a:pPr marL="274320" indent="-274320" algn="just" eaLnBrk="1" fontAlgn="auto" hangingPunct="1">
              <a:spcAft>
                <a:spcPts val="0"/>
              </a:spcAft>
              <a:defRPr/>
            </a:pP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Научно-исследовательская лаборатория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«Олимпийских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видов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спорта»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75467"/>
            <a:ext cx="8280919" cy="3450696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Лаборатория на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протяжении последних 6-ти лет успешно сотрудничает со сборной командой Республики Беларусь по гребле на байдарках и каноэ (главный тренер, Заслуженный тренер Республики Беларусь, выпускник факультета 1973 года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В.В.Шантарович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), завоевавшей на Олимпийских играх в Афинах-2004 бронзовые награды (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Р.Петрушенко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В.Махнев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); в Пекине-2008 - золотые (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Р.Петрушенко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А.Абалмасов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А.Литвинчук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и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В.Махнев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 и бронзовые (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Р.Петрушенко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В.Махнев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 медали. </a:t>
            </a:r>
          </a:p>
          <a:p>
            <a:pPr marL="274320" indent="-274320" algn="just" eaLnBrk="1" fontAlgn="auto" hangingPunct="1">
              <a:spcAft>
                <a:spcPts val="0"/>
              </a:spcAft>
              <a:defRPr/>
            </a:pP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609600" y="490728"/>
            <a:ext cx="8229600" cy="1252728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Научно-исследовательская лаборатория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«Олимпийских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видов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спорта»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1986" name="Рисунок 2" descr="F:\Информация для буклета 60 лет\Лаборатория фото и видео\Лаборатория1\PC300006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1900" y="1484313"/>
            <a:ext cx="69850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6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4076700"/>
            <a:ext cx="3384550" cy="2535238"/>
          </a:xfrm>
        </p:spPr>
      </p:pic>
      <p:pic>
        <p:nvPicPr>
          <p:cNvPr id="43010" name="Рисунок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700213"/>
            <a:ext cx="338455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Рисунок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038" y="1706563"/>
            <a:ext cx="5367337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Музей-лаборатория спортивной славы </a:t>
            </a:r>
            <a:r>
              <a:rPr lang="ru-RU" b="1" dirty="0" err="1"/>
              <a:t>Гомельщины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779912" y="5445224"/>
            <a:ext cx="5364088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Лаборатория проводит образовательную и научно-исследовательскую работу со студентами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5085184"/>
            <a:ext cx="8136904" cy="132959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Декан факультета –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Нарскин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Геннадий Иванович доктор педагогических наук, профессор, Заслуженный работник физической культуры и спорта Республики Беларусь.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Структура факультета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4035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773238"/>
            <a:ext cx="28797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5085184"/>
            <a:ext cx="8136904" cy="1329598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Заместитель декана по учебной работе 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Бондаренко Алла Евгеньевна кандидат педагогических наук, доцент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Структура факультета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5059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844675"/>
            <a:ext cx="3024187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5085184"/>
            <a:ext cx="8136904" cy="1329598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Заместитель декана по воспитательной работе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Иванец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Александр Яковлевич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Структура факультета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6083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844675"/>
            <a:ext cx="2808288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История факультета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675467"/>
            <a:ext cx="8208911" cy="3450696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Гомельщина по праву гордится специалистами, прошедшими обучение на факультете физической культуры. Это государственные деятели и видные ученые, заслуженные работники отрасли физической культуры и спорта, тренеры, преподаватели, воспитатели и инструктора-методисты.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5085184"/>
            <a:ext cx="8136904" cy="1329598"/>
          </a:xfrm>
        </p:spPr>
        <p:txBody>
          <a:bodyPr rtlCol="0">
            <a:normAutofit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Заместитель декана по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научной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работе </a:t>
            </a:r>
            <a:endParaRPr lang="ru-RU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Зацепин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Алексей Владимирович 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Структура факультета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7107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835150"/>
            <a:ext cx="2667000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5085184"/>
            <a:ext cx="8136904" cy="1329598"/>
          </a:xfrm>
        </p:spPr>
        <p:txBody>
          <a:bodyPr rtlCol="0">
            <a:normAutofit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Заместитель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декана по информатизации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Гусинец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Евгений Владимирович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Структура факультета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436368"/>
            <a:ext cx="2727892" cy="364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5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5085184"/>
            <a:ext cx="8136904" cy="1329598"/>
          </a:xfrm>
        </p:spPr>
        <p:txBody>
          <a:bodyPr rtlCol="0">
            <a:normAutofit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Заместитель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декана по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профориентационной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работе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Иванов Сергей Анатольевич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Структура факультета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28117"/>
            <a:ext cx="2430016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3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19872" y="4149080"/>
            <a:ext cx="5472608" cy="1656184"/>
          </a:xfrm>
        </p:spPr>
        <p:txBody>
          <a:bodyPr rtlCol="0">
            <a:normAutofit fontScale="92500"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Заведующий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кафедрой: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Шеренда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Сергей Владимирович кандидат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педагогических наук, доцент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СПОРТИВНЫХ ДИСЦИПЛИН</a:t>
            </a:r>
          </a:p>
        </p:txBody>
      </p:sp>
      <p:pic>
        <p:nvPicPr>
          <p:cNvPr id="48131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989138"/>
            <a:ext cx="3024187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420888"/>
            <a:ext cx="8136904" cy="3993894"/>
          </a:xfrm>
        </p:spPr>
        <p:txBody>
          <a:bodyPr rtlCol="0">
            <a:normAutofit fontScale="925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кафедрой закреплены следующие дисциплины: "Гимнастика"; "Подвижные игры"; "Спортивные игры (футбол, волейбол, баскетбол, гандбол)"; "Спортивные единоборства"; "Специальная профессиональная подготовка"; "Атлетизм"; дисциплины специализации "Тренерская работа по виду спорта. Спортивные игры"; курс "Повышение спортивного мастерства: баскетбол, гандбол, волейбол, футбол, настольный теннис, бадминтон, вольная борьба, греко-римская борьба, бокс, художественная гимнастика, пауэрлифтинг, дзюдо, карате"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СПОРТИВНЫХ ДИСЦИПЛИН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СПОРТИВНЫХ ДИСЦИПЛИН</a:t>
            </a:r>
          </a:p>
        </p:txBody>
      </p:sp>
      <p:pic>
        <p:nvPicPr>
          <p:cNvPr id="50178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628775"/>
            <a:ext cx="38100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076700"/>
            <a:ext cx="3810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Рисунок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6100" y="1557338"/>
            <a:ext cx="3810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Рисунок 6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4356100" y="4086225"/>
            <a:ext cx="3810000" cy="2771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420888"/>
            <a:ext cx="8136904" cy="3993894"/>
          </a:xfrm>
        </p:spPr>
        <p:txBody>
          <a:bodyPr rtlCol="0">
            <a:normAutofit fontScale="92500"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Курсовые работы на кафедре выполняются студентами 4 курса факультета физической культуры по дисциплине "Повышение спортивного мастерства", студентами 5 курса специализации "Тренерская работа по виду спорта. Спортивные игры", студентами 5 курса заочного факультета по дисциплине "Повышение спортивного мастерства".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конце обучения студенты сдают Государственные экзамены по специализации "Тренерская работа по виду спорта. Спортивные игры" и по специальности.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настоящее время за кафедрой закреплена работа платной группы по игровым видам спорта (футбол)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СПОРТИВНЫХ ДИСЦИПЛИН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19872" y="4149080"/>
            <a:ext cx="5472608" cy="1656184"/>
          </a:xfrm>
        </p:spPr>
        <p:txBody>
          <a:bodyPr rtlCol="0">
            <a:normAutofit fontScale="92500"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Заведующий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кафедрой: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Сергей Владимирович 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Севдалев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кандидат педагогических наук, доцент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ТЕОРИИ И МЕТОДИКИ</a:t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ФИЗИЧЕСКОЙ КУЛЬТУРЫ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2227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205038"/>
            <a:ext cx="2843212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420888"/>
            <a:ext cx="8136904" cy="3993894"/>
          </a:xfrm>
        </p:spPr>
        <p:txBody>
          <a:bodyPr rtlCol="0">
            <a:normAutofit fontScale="92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Методическая работа на кафедре ТМФК ведется по трем направлениям: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1) методическое обеспечение учебного процесса на факультете физической культуры и заочном факультете;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2) контроль за качеством учебного процесса;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3) организация системы обмена опытом преподавательского состава.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Преподаватели кафедры осуществляют воспитательную работу со студентами по линии кураторства.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Кафедра успешно осуществляет деятельность по подготовке высококвалифицированных специалистов в области физической культуры.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ТЕОРИИ И МЕТОДИКИ</a:t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ФИЗИЧЕСКОЙ КУЛЬТУРЫ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Кабинет </a:t>
            </a:r>
            <a:br>
              <a:rPr lang="ru-RU" dirty="0" smtClean="0"/>
            </a:br>
            <a:r>
              <a:rPr lang="ru-RU" dirty="0" smtClean="0"/>
              <a:t>олимпийского образования</a:t>
            </a:r>
            <a:endParaRPr lang="ru-RU" dirty="0"/>
          </a:p>
        </p:txBody>
      </p:sp>
      <p:pic>
        <p:nvPicPr>
          <p:cNvPr id="54275" name="Picture 9" descr="D:\Олимпизм\Фото кабинета\CIMG0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6038" y="1590675"/>
            <a:ext cx="367665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10" descr="D:\Олимпизм\Фото кабинета\CIMG0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500" y="4149725"/>
            <a:ext cx="3725863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1" descr="D:\Олимпизм\Фото кабинета\CIMG00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5175" y="4129088"/>
            <a:ext cx="36734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История факультета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3429000"/>
            <a:ext cx="8424936" cy="3273813"/>
          </a:xfrm>
        </p:spPr>
        <p:txBody>
          <a:bodyPr rtlCol="0">
            <a:normAutofit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 все началось 60 лет тому назад, когда в 1949 году решением правительства БССР при Гомельском государственном педагогическом институте им. В.П. Чкалова был открыт (в дополнение к физико-математическому, филологическому и биологическому) факультет физического воспитания. Первый выпуск на факультете состоялся в 1953 году, его окончили 13 человек. </a:t>
            </a:r>
          </a:p>
        </p:txBody>
      </p:sp>
      <p:graphicFrame>
        <p:nvGraphicFramePr>
          <p:cNvPr id="5158" name="Object 38"/>
          <p:cNvGraphicFramePr>
            <a:graphicFrameLocks noChangeAspect="1"/>
          </p:cNvGraphicFramePr>
          <p:nvPr/>
        </p:nvGraphicFramePr>
        <p:xfrm>
          <a:off x="5292725" y="1268413"/>
          <a:ext cx="3311525" cy="218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name="Photo Editor Photo" r:id="rId4" imgW="4828571" imgH="2933333" progId="">
                  <p:embed/>
                </p:oleObj>
              </mc:Choice>
              <mc:Fallback>
                <p:oleObj name="Photo Editor Photo" r:id="rId4" imgW="4828571" imgH="2933333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1268413"/>
                        <a:ext cx="3311525" cy="218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59" name="Object 39"/>
          <p:cNvGraphicFramePr>
            <a:graphicFrameLocks noChangeAspect="1"/>
          </p:cNvGraphicFramePr>
          <p:nvPr/>
        </p:nvGraphicFramePr>
        <p:xfrm>
          <a:off x="684213" y="1341438"/>
          <a:ext cx="3024187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9" name="Photo Editor Photo" r:id="rId6" imgW="3982006" imgH="2610214" progId="">
                  <p:embed/>
                </p:oleObj>
              </mc:Choice>
              <mc:Fallback>
                <p:oleObj name="Photo Editor Photo" r:id="rId6" imgW="3982006" imgH="2610214" progId="">
                  <p:embed/>
                  <p:pic>
                    <p:nvPicPr>
                      <p:cNvPr id="0" name="Picture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341438"/>
                        <a:ext cx="3024187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19872" y="4149080"/>
            <a:ext cx="5472608" cy="1656184"/>
          </a:xfrm>
        </p:spPr>
        <p:txBody>
          <a:bodyPr rtlCol="0">
            <a:normAutofit fontScale="92500"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Заведующий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кафедрой: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Коняхин Михаил Васильевич кандидат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педагогических наук, доцент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ЛЁГКОЙ АТЛЕТИКИ</a:t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ЛЫЖНОГО СПОРТА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5299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205038"/>
            <a:ext cx="297973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6322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Коллектив кафедры</a:t>
            </a:r>
          </a:p>
        </p:txBody>
      </p:sp>
      <p:pic>
        <p:nvPicPr>
          <p:cNvPr id="56323" name="Picture 2" descr="Изображение 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1357313"/>
            <a:ext cx="7072312" cy="530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348880"/>
            <a:ext cx="8136904" cy="3993894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Кафедра обеспечивает учебный процесс по следующим дисциплинам: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Легкая атлетика с методикой преподавания.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Лыжный спорт с методикой преподавания.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Плавание с методикой преподавания.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Туризм с методикой преподавания.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Специализация (тренер по виду спорта легкой атлетике).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СПП (специальная профессиональная подготовка).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ПСМ (курс повышения спортивного мастерства по легкой атлетике, плаванию, гребле на байдарках и каноэ). </a:t>
            </a:r>
          </a:p>
          <a:p>
            <a:pPr marL="274320" indent="-274320" algn="just" eaLnBrk="1" fontAlgn="auto" hangingPunct="1">
              <a:spcAft>
                <a:spcPts val="0"/>
              </a:spcAft>
              <a:defRPr/>
            </a:pP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ЛЁГКОЙ АТЛЕТИКИ</a:t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ЛЫЖНОГО СПОРТА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ЛЁГКОЙ АТЛЕТИКИ</a:t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ЛЫЖНОГО СПОРТА</a:t>
            </a:r>
          </a:p>
        </p:txBody>
      </p:sp>
      <p:sp>
        <p:nvSpPr>
          <p:cNvPr id="58370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8371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700213"/>
            <a:ext cx="3810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Рисунок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0200" y="1700213"/>
            <a:ext cx="4205288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348880"/>
            <a:ext cx="8136904" cy="3993894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Основным направлением НИР и НИРС кафедры является изучение и разработка организационно-методических особенностей системы многолетней подготовки юных легкоатлетов территорий чернобыльского загрязнения.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Сотрудники кафедры принимают участие в Президентской программе "Дети Беларуси", подпрограмма "Дети Чернобыля". Тема: "Разработать и апробировать новые технологии по воспитанию и формированию физического здоровья детей, пострадавших от катастрофы на Чернобыльской АЭС".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ЛЁГКОЙ АТЛЕТИКИ</a:t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ЛЫЖНОГО СПОРТА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ЛЁГКОЙ АТЛЕТИКИ</a:t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ЛЫЖНОГО СПОРТА</a:t>
            </a:r>
          </a:p>
        </p:txBody>
      </p:sp>
      <p:pic>
        <p:nvPicPr>
          <p:cNvPr id="60418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700213"/>
            <a:ext cx="3810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Рисунок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1700213"/>
            <a:ext cx="415925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19872" y="4149080"/>
            <a:ext cx="5472608" cy="1656184"/>
          </a:xfrm>
        </p:spPr>
        <p:txBody>
          <a:bodyPr rtlCol="0">
            <a:normAutofit fontScale="92500"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Заведующий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кафедрой: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Ковалёва Ольга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Аврамовна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кандидат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педагогических наук, доцент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ОЗДОРОВИТЕЛЬНОЙ </a:t>
            </a:r>
            <a:b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ЛЕЧЕБНОЙ ФИЗИЧЕСКОЙ КУЛЬТУРЫ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443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205038"/>
            <a:ext cx="3005137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348880"/>
            <a:ext cx="8136904" cy="3993894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 кафедрой закреплены следующие дисциплины: анатомия, физиология (общая, возрастная, спорта), гигиена, спортивная медицина, лечебная физическая культура, основы медицинских знаний, специализации "Физическая реабилитация" и "Лечебная физическая культура",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«Основы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валеологии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и школьной гигиены,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ВИЧ/СПИД». 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ОЗДОРОВИТЕЛЬНОЙ </a:t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ЛЕЧЕБНОЙ ФИЗИЧЕСКОЙ КУЛЬТУРЫ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288" y="2349500"/>
            <a:ext cx="8137525" cy="3992563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ОЗДОРОВИТЕЛЬНОЙ </a:t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ЛЕЧЕБНОЙ ФИЗИЧЕСКОЙ КУЛЬТУРЫ</a:t>
            </a:r>
          </a:p>
        </p:txBody>
      </p:sp>
      <p:pic>
        <p:nvPicPr>
          <p:cNvPr id="63491" name="Рисунок 2" descr="F:\Информация для буклета 60 лет\ОЛФК\ЛФК\Изображение 048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060575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Рисунок 3" descr="F:\Информация для буклета 60 лет\ОЛФК\ЛФК\Изображение 051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2060575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348880"/>
            <a:ext cx="8136904" cy="3993894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Кафедрой осуществляется подготовка специалистов по специальности 1-03 02 01 - "Физическая культура". Специализации: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Физическая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реабилитация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Лечебная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физическая культура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Выполнение курсовых работ предусмотрено по физиологии и по специализациям кафедры.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ОЗДОРОВИТЕЛЬНОЙ </a:t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ЛЕЧЕБНОЙ ФИЗИЧЕСКОЙ КУЛЬТУРЫ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История факультета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2675467"/>
            <a:ext cx="8064896" cy="3450696"/>
          </a:xfrm>
        </p:spPr>
        <p:txBody>
          <a:bodyPr rtlCol="0">
            <a:normAutofit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 этого времени спортивно-массовая жизнь не только на факультете, но и во всем вузе получила новый импульс. Ведь одновременно с учебно-тренировочным процессом проводились массовые мероприятия: спартакиады, соревнования по разным видам спорта, утренняя гигиеническая гимнастика, туристические походы и многое другое.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ОЗДОРОВИТЕЛЬНОЙ </a:t>
            </a:r>
            <a:b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ЛЕЧЕБНОЙ ФИЗИЧЕСКОЙ КУЛЬТУРЫ</a:t>
            </a:r>
          </a:p>
        </p:txBody>
      </p:sp>
      <p:pic>
        <p:nvPicPr>
          <p:cNvPr id="65538" name="Рисунок 2" descr="F:\Информация для буклета 60 лет\ОЛФК\ЛФК\Изображение 046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205038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Рисунок 3" descr="F:\Информация для буклета 60 лет\ОЛФК\ЛФК\Изображение 019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2133600"/>
            <a:ext cx="3001963" cy="400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139952" y="4149080"/>
            <a:ext cx="4896544" cy="2376264"/>
          </a:xfrm>
        </p:spPr>
        <p:txBody>
          <a:bodyPr rtlCol="0">
            <a:normAutofit lnSpcReduction="1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Заведующий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кафедрой: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Бондаренко Константин Константинович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кандидат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педагогических наук, доцент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24936" cy="172819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ФИЗИЧЕСКОГО ВОСПИТАНИЯ И СПОРТА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6563" name="Рисунок 2" descr="PICT0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781300"/>
            <a:ext cx="377507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348880"/>
            <a:ext cx="8640960" cy="4392488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Физическому воспитанию и спортивной подготовке студентов в университете уделяется большое внимание. Курс физического воспитания введен в учебную программу всех факультетов. Занятия физической культурой и спортом проводятся не только для укрепления здоровья, всестороннего развития и спортивного совершенствования, но и в целях подготовки для будущей производственной деятельности, а также формирования потребности в регулярных занятиях физическими упражнениями и спортом.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ФИЗИЧЕСКОГО ВОСПИТАНИЯ И СПОРТА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3645024"/>
            <a:ext cx="8640960" cy="3096344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Физическое воспитание осуществляет кафедра физического воспитания и спорта, на которой работают 59 преподавателей и сотрудников кафедры. В том числе: 14 старших преподавателей, 27 преподавателей, 2 аспиранта, 2 магистранта, 7 лаборантов. Среди них 2 кандидата педагогических наук и 10 мастеров спорта.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ФИЗИЧЕСКОГО ВОСПИТАНИЯ И СПОРТА </a:t>
            </a:r>
          </a:p>
        </p:txBody>
      </p:sp>
      <p:pic>
        <p:nvPicPr>
          <p:cNvPr id="68611" name="Рисунок 2" descr="F:\Информация для буклета 60 лет\Физ восп и спорта\DSC00476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700213"/>
            <a:ext cx="2663825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Рисунок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1700213"/>
            <a:ext cx="32004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Рисунок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62650" y="1700213"/>
            <a:ext cx="31623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ФИЗИЧЕСКОГО ВОСПИТАНИЯ И СПОРТА </a:t>
            </a:r>
            <a:endParaRPr lang="ru-RU" dirty="0"/>
          </a:p>
        </p:txBody>
      </p:sp>
      <p:pic>
        <p:nvPicPr>
          <p:cNvPr id="69634" name="Рисунок 2" descr="F:\Информация для буклета 60 лет\Физ восп и спорта\IMG_66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628775"/>
            <a:ext cx="3384550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Рисунок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067175" y="1773238"/>
            <a:ext cx="3810000" cy="2181225"/>
          </a:xfrm>
        </p:spPr>
      </p:pic>
      <p:pic>
        <p:nvPicPr>
          <p:cNvPr id="69636" name="Рисунок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4221163"/>
            <a:ext cx="3810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Рисунок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5738" y="4005263"/>
            <a:ext cx="38100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348880"/>
            <a:ext cx="8640960" cy="4392488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Учебный процесс осуществляется в соответствии с учебными планами. На кафедре организована система контроля за качеством учебно-методического процесса (ведется журнал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взаимопосещений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преподавателей, даются открытые занятия</a:t>
            </a: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).</a:t>
            </a: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Занятия физическим воспитанием проходят на спортивной базе университета: 3 спортивных зала, физкультурно-оздоровительный комплекс, зал гиревого спорта, тир, стадион.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ФИЗИЧЕСКОГО ВОСПИТАНИЯ И СПОРТА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ФИЗИЧЕСКОГО ВОСПИТАНИЯ И СПОРТА </a:t>
            </a:r>
            <a:endParaRPr lang="ru-RU" dirty="0"/>
          </a:p>
        </p:txBody>
      </p:sp>
      <p:pic>
        <p:nvPicPr>
          <p:cNvPr id="71682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628775"/>
            <a:ext cx="38100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Рисунок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356100" y="1700213"/>
            <a:ext cx="3529013" cy="2425700"/>
          </a:xfrm>
        </p:spPr>
      </p:pic>
      <p:pic>
        <p:nvPicPr>
          <p:cNvPr id="71684" name="Рисунок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4005263"/>
            <a:ext cx="374491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Рисунок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95738" y="4076700"/>
            <a:ext cx="4030662" cy="264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348880"/>
            <a:ext cx="8640960" cy="4392488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Для студентов с различными ограничениями по состоянию здоровья создано специальное учебное отделение. Для желающих заниматься спортом более активно, организованы различные спортивные секции. При желании в секцию может попасть и новичок, подтверждающий свой выбор серьезной тренировочной работой. </a:t>
            </a: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ФИЗИЧЕСКОГО ВОСПИТАНИЯ И СПОРТА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ФИЗИЧЕСКОГО ВОСПИТАНИЯ И СПОРТА </a:t>
            </a:r>
            <a:endParaRPr lang="ru-RU" dirty="0"/>
          </a:p>
        </p:txBody>
      </p:sp>
      <p:pic>
        <p:nvPicPr>
          <p:cNvPr id="73730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700213"/>
            <a:ext cx="40655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Рисунок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9438" y="3429000"/>
            <a:ext cx="456882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348880"/>
            <a:ext cx="8640960" cy="4392488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Можно перечислить наиболее популярные из них: волейбол, мини-футбол, настольный теннис, бадминтон, карате, гиревой спорт, пауэрлифтинг, многоборье "Здоровье", вольная борьба, силовая гимнастика, аэробная гимнастика,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таэквондо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Возникают новые секции, жизнеспособность которых определяется энтузиазмом участников при гарантированной помощи и поддержке кафедры физического воспитания и спорта. Студенты, занимающиеся в секциях, принимают участие в городских и республиканских соревнованиях, где занимают призовые места.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76672"/>
            <a:ext cx="8229600" cy="125272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КАФЕДРА ФИЗИЧЕСКОГО ВОСПИТАНИЯ И СПОРТА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0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История факультета</a:t>
            </a:r>
          </a:p>
        </p:txBody>
      </p:sp>
      <p:graphicFrame>
        <p:nvGraphicFramePr>
          <p:cNvPr id="8266" name="Object 74"/>
          <p:cNvGraphicFramePr>
            <a:graphicFrameLocks noChangeAspect="1"/>
          </p:cNvGraphicFramePr>
          <p:nvPr/>
        </p:nvGraphicFramePr>
        <p:xfrm>
          <a:off x="395288" y="1412875"/>
          <a:ext cx="3600450" cy="247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6" name="Photo Editor Photo" r:id="rId4" imgW="9764488" imgH="6304762" progId="">
                  <p:embed/>
                </p:oleObj>
              </mc:Choice>
              <mc:Fallback>
                <p:oleObj name="Photo Editor Photo" r:id="rId4" imgW="9764488" imgH="6304762" progId="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412875"/>
                        <a:ext cx="3600450" cy="247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67" name="Object 75"/>
          <p:cNvGraphicFramePr>
            <a:graphicFrameLocks noGrp="1" noChangeAspect="1"/>
          </p:cNvGraphicFramePr>
          <p:nvPr>
            <p:ph idx="1"/>
          </p:nvPr>
        </p:nvGraphicFramePr>
        <p:xfrm>
          <a:off x="4859338" y="1341438"/>
          <a:ext cx="3621087" cy="262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7" name="Photo Editor Photo" r:id="rId6" imgW="5544324" imgH="4019048" progId="">
                  <p:embed/>
                </p:oleObj>
              </mc:Choice>
              <mc:Fallback>
                <p:oleObj name="Photo Editor Photo" r:id="rId6" imgW="5544324" imgH="4019048" progId="">
                  <p:embed/>
                  <p:pic>
                    <p:nvPicPr>
                      <p:cNvPr id="0" name="Picture 7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1341438"/>
                        <a:ext cx="3621087" cy="262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68" name="Object 76"/>
          <p:cNvGraphicFramePr>
            <a:graphicFrameLocks noChangeAspect="1"/>
          </p:cNvGraphicFramePr>
          <p:nvPr/>
        </p:nvGraphicFramePr>
        <p:xfrm>
          <a:off x="395288" y="4005263"/>
          <a:ext cx="3613150" cy="251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8" name="Photo Editor Photo" r:id="rId8" imgW="7163800" imgH="4933333" progId="">
                  <p:embed/>
                </p:oleObj>
              </mc:Choice>
              <mc:Fallback>
                <p:oleObj name="Photo Editor Photo" r:id="rId8" imgW="7163800" imgH="4933333" progId="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4005263"/>
                        <a:ext cx="3613150" cy="2519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69" name="Object 77"/>
          <p:cNvGraphicFramePr>
            <a:graphicFrameLocks noChangeAspect="1"/>
          </p:cNvGraphicFramePr>
          <p:nvPr/>
        </p:nvGraphicFramePr>
        <p:xfrm>
          <a:off x="4716463" y="4076700"/>
          <a:ext cx="3908425" cy="2439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9" name="Photo Editor Photo" r:id="rId10" imgW="9352381" imgH="5838095" progId="">
                  <p:embed/>
                </p:oleObj>
              </mc:Choice>
              <mc:Fallback>
                <p:oleObj name="Photo Editor Photo" r:id="rId10" imgW="9352381" imgH="5838095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4076700"/>
                        <a:ext cx="3908425" cy="2439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3" y="2675466"/>
            <a:ext cx="8136904" cy="3849878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Сегодня факультет готовит специалистов по специальности "физическая культура" с присвоением квалификации "преподаватель физической культуры". Кроме того, студенты факультета обучаются еще по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5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специализациям: тренерская работа по виду спорта, дошкольное физическое воспитание, 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физкультурно-оздоровительная и туристско-рекреационная деятельность,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физическая реабилитация, лечебная физическая культура.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Специализации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96944" cy="165618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Специализация 1-03 02 01 02 "Тренерская работа по виду спорта. Спортивные игры"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6802" name="Рисунок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87450" y="2063750"/>
            <a:ext cx="6624638" cy="4554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3" y="2675466"/>
            <a:ext cx="8136904" cy="3849878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Цель курса специализации "Тренерская работа по виду спорта - Спортивные игры" - установление преемственности и последовательности обучения технико-тактическим действиям в ходе многолетней подготовки спортивных резервов и в сфере спорта высших достижений: достижения профессионализма, обуславливающего успешность решения проблем в спорте и, в частности, в базовых спортивных играх.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96944" cy="165618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Специализация 1-03 02 01 02 "Тренерская работа по виду спорта. Спортивные игры"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204864"/>
            <a:ext cx="8280921" cy="4320480"/>
          </a:xfrm>
        </p:spPr>
        <p:txBody>
          <a:bodyPr rtlCol="0">
            <a:normAutofit fontScale="925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Задачи курса: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подготовка высококвалифицированного тренера-преподавателя;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овладение методикой обучения технико-тактическим действиям и основным приемам игры;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уверенное овладение планированием тренировочного процесса;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применение поисково-творческого уровня и технологии содержания форм и методов в тренировочном процессе;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интеграция целей подготовки с методологией и направления целостной игровой и соревновательной деятельности.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96944" cy="165618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Специализация 1-03 02 01 02 "Тренерская работа по виду спорта. Спортивные игры"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8136904" cy="136815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Специализация 1-03.02.01.03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«Физкультурно-оздоровительная и туристско-рекреационная деятельность"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9874" name="Рисунок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1773238"/>
            <a:ext cx="4762500" cy="2781300"/>
          </a:xfrm>
        </p:spPr>
      </p:pic>
      <p:pic>
        <p:nvPicPr>
          <p:cNvPr id="79875" name="Рисунок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1638" y="3789363"/>
            <a:ext cx="47625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Рисунок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1773238"/>
            <a:ext cx="331152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Рисунок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4581525"/>
            <a:ext cx="339407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204864"/>
            <a:ext cx="8280921" cy="4320480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Актуальность проблемы подготовки специалистов для активизации физкультурно-оздоровительного движения обусловлена увеличением масштабов оздоровительной работы в дошкольных, школьных учреждениях, в организациях дополнительного образования по месту жительства и сферы семейного досуга, организованного отдыха детей и молодежи. Отсюда с особой остротой встает вопрос о подготовке специалистов, способных расширить масштабы работы на базе общеобразовательных школ, в учреждениях дополнительного образования, в центрах досуга по месту жительства.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8136904" cy="172819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Специализация 1-03.02.01.03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«Физкультурно-оздоровительная и туристско-рекреационная деятельность</a:t>
            </a:r>
            <a:r>
              <a:rPr lang="ru-RU" sz="3600" b="1" dirty="0" smtClean="0"/>
              <a:t>"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204864"/>
            <a:ext cx="8280921" cy="4320480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последнее время методисты, педагоги-организаторы физкультурно-оздоровительной работы и туризма необходимы управлению системы отрасли "Физическая культура и спорт", профессиональным спортивным клубам и командам, ДЮСШ, фирмам, занимающимся туризмом, а также физкультурно-спортивным организациям и общественным комплексам физкультурно-спортивного и рекреационно-реабилитационного профиля.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8136904" cy="18002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Специализация 1-03.02.01.03 </a:t>
            </a:r>
            <a:br>
              <a:rPr lang="ru-RU" sz="3200" b="1" dirty="0"/>
            </a:br>
            <a:r>
              <a:rPr lang="ru-RU" sz="3200" b="1" dirty="0"/>
              <a:t>«Физкультурно-оздоровительная и туристско-рекреационная деятельность"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204864"/>
            <a:ext cx="8280921" cy="432048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Приобретение </a:t>
            </a:r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студентами знаний по организации физкультурно-оздоровительной работы и туризма, будет способствовать экономическому развитию спорта, туризма Гомельской области и профессиональному росту в процессе практико-педагогической деятельности. Имеются огромные возможности для реализации полученных знаний, умений и навыков по организации физкультурно-оздоровительной работы и туризма будущими педагогами в пространстве массового, коммерческого и профессионального спорта и спорта высших достижений.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8136904" cy="172819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Специализация 1-03.02.01.03 </a:t>
            </a:r>
            <a:br>
              <a:rPr lang="ru-RU" sz="3200" b="1" dirty="0"/>
            </a:br>
            <a:r>
              <a:rPr lang="ru-RU" sz="3200" b="1" dirty="0"/>
              <a:t>«Физкультурно-оздоровительная и туристско-рекреационная деятельность"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204864"/>
            <a:ext cx="8280921" cy="4320480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Практику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 специализации студенты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проходят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органах управления физической культуры, спорта и туризма, ДЮСШ, фирмах, занимающихся туристической деятельностью, спортивных клубах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г.Гомеля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и области, где работают высококвалифицированные методисты, педагоги-организаторы физкультурно-оздоровительной работы и туризма.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8136904" cy="136815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Специализация 1-03.02.01.03 </a:t>
            </a:r>
            <a:br>
              <a:rPr lang="ru-RU" sz="3200" b="1" dirty="0"/>
            </a:br>
            <a:r>
              <a:rPr lang="ru-RU" sz="3200" b="1" dirty="0"/>
              <a:t>«Физкультурно-оздоровительная и туристско-рекреационная деятельность"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2204864"/>
            <a:ext cx="8280921" cy="4320480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Процесс подготовки специалистов для сферы физкультурно-оздоровительной, спортивно-массовой работы и туризма предусматривает освоение совокупности профессионально-ориентированных разделов образования по педагогической и спортивно-оздоровительной деятельности, которые направлены на формирование навыков и умений индивидуальной работы, развлекательно-образовательной деятельности, использование средств туризма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3" y="260648"/>
            <a:ext cx="8136904" cy="136815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/>
              <a:t>Специализация 1-03.02.01.03 </a:t>
            </a:r>
            <a:br>
              <a:rPr lang="ru-RU" sz="3200" b="1" dirty="0"/>
            </a:br>
            <a:r>
              <a:rPr lang="ru-RU" sz="3200" b="1" dirty="0"/>
              <a:t>«Физкультурно-оздоровительная и туристско-рекреационная деятельность"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История факультета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03848" y="2636912"/>
            <a:ext cx="5616624" cy="3777869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 60-х годов факультет начал новый отсчет своего развития. Примечательно то, что в это время его закончил первый Олимпийский чемпион Белоруссии Л.Г. Гейштор. </a:t>
            </a:r>
          </a:p>
        </p:txBody>
      </p:sp>
      <p:pic>
        <p:nvPicPr>
          <p:cNvPr id="23555" name="Рисунок 2" descr="C:\Users\Евгений\Desktop\SSA438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844675"/>
            <a:ext cx="2792412" cy="419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2525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Специализация </a:t>
            </a:r>
            <a:r>
              <a:rPr lang="ru-RU" b="1" dirty="0" smtClean="0"/>
              <a:t>1-03.02.01.13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"Дошкольное физическое воспитание"</a:t>
            </a:r>
            <a:endParaRPr lang="ru-RU" dirty="0"/>
          </a:p>
        </p:txBody>
      </p:sp>
      <p:pic>
        <p:nvPicPr>
          <p:cNvPr id="86018" name="Рисунок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95288" y="1916113"/>
            <a:ext cx="3240087" cy="2430462"/>
          </a:xfrm>
        </p:spPr>
      </p:pic>
      <p:pic>
        <p:nvPicPr>
          <p:cNvPr id="86019" name="Рисунок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1916113"/>
            <a:ext cx="3471863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Рисунок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4437063"/>
            <a:ext cx="3582987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Рисунок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2425" y="4067175"/>
            <a:ext cx="371157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2525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Специализация </a:t>
            </a:r>
            <a:r>
              <a:rPr lang="ru-RU" b="1" dirty="0" smtClean="0"/>
              <a:t>1-03.02.01.13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"Дошкольное физическое воспитание"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564904"/>
            <a:ext cx="8208911" cy="4065901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Физическое воспитание в дошкольных образовательных учреждениях - это один из самых главных элементов системы физического воспитания, в котором закладывается фундамент формирования физической культуры личности человека. </a:t>
            </a:r>
          </a:p>
          <a:p>
            <a:pPr marL="274320" indent="-274320" algn="just" eaLnBrk="1" fontAlgn="auto" hangingPunct="1"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2525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Специализация </a:t>
            </a:r>
            <a:r>
              <a:rPr lang="ru-RU" b="1" dirty="0" smtClean="0"/>
              <a:t>1-03.02.01.13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"Дошкольное физическое воспитание"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564904"/>
            <a:ext cx="8208911" cy="4065901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Открытие специализации на факультете физической культуры обусловлено тем, что занятия по физической культуре являются обязательными в дошкольных учреждениях. Лекционные занятия проводятся в аудиториях университета, практические занятия - на базе дошкольных учреждений № 11,34,165.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2525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Специализация </a:t>
            </a:r>
            <a:r>
              <a:rPr lang="ru-RU" b="1" dirty="0" smtClean="0"/>
              <a:t>1-03.02.01.13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"Дошкольное физическое воспитание"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2564904"/>
            <a:ext cx="8496943" cy="4065901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Материально-техническое обеспечение данных учреждений соответствует проведению занятий со студентами на высоком вузовском уровне, где путем выполнения определенных видов деятельности студенты трансформируют полученные теоретические знания в конкретные практические умения и навыки, овладевают методикой обучения и воспитания дошкольников и постигают основы педагогического мастерства. </a:t>
            </a:r>
          </a:p>
          <a:p>
            <a:pPr marL="274320" indent="-274320" algn="just" eaLnBrk="1" fontAlgn="auto" hangingPunct="1">
              <a:spcAft>
                <a:spcPts val="0"/>
              </a:spcAft>
              <a:defRPr/>
            </a:pP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2525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Специализация </a:t>
            </a:r>
            <a:r>
              <a:rPr lang="ru-RU" b="1" dirty="0" smtClean="0"/>
              <a:t>1-03.02.01.13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"Дошкольное физическое воспитание"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564904"/>
            <a:ext cx="8208911" cy="4065901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Курс обучения по специальности обеспечивает получение профессиональной квалификации "педагог-организатор физического воспитания в дошкольных учреждениях". </a:t>
            </a:r>
          </a:p>
          <a:p>
            <a:pPr marL="274320" indent="-274320" algn="just" eaLnBrk="1" fontAlgn="auto" hangingPunct="1"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2525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Специализация </a:t>
            </a:r>
            <a:r>
              <a:rPr lang="ru-RU" b="1" dirty="0" smtClean="0"/>
              <a:t>1-03.02.01.13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"Дошкольное физическое воспитание"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564904"/>
            <a:ext cx="8208911" cy="4065901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Во время обучения студенты получают углубленные знания по дошкольному физическому воспитанию, изучая специальные дисциплины: психолого-педагогические и медико-биологические основы, теорию и методику физического воспитания, а также полный курс спортивных дисциплин: гимнастика, подвижные и спортивные игры, плавание, лыжная подготовка, легкая атлетика и т.д.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2525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/>
              <a:t>Специализация </a:t>
            </a:r>
            <a:r>
              <a:rPr lang="ru-RU" b="1" dirty="0" smtClean="0"/>
              <a:t>1-03.02.01.13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"Дошкольное физическое воспитание"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564904"/>
            <a:ext cx="8208911" cy="4065901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Выпускники специализации "Дошкольное физическое воспитание" могут работать как в дошкольных учреждениях, так и в системе среднего школьного образования. </a:t>
            </a:r>
            <a:b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Заголовок 2"/>
          <p:cNvSpPr>
            <a:spLocks noGrp="1"/>
          </p:cNvSpPr>
          <p:nvPr>
            <p:ph type="title"/>
          </p:nvPr>
        </p:nvSpPr>
        <p:spPr>
          <a:xfrm>
            <a:off x="500063" y="214313"/>
            <a:ext cx="8643937" cy="1785937"/>
          </a:xfrm>
        </p:spPr>
        <p:txBody>
          <a:bodyPr/>
          <a:lstStyle/>
          <a:p>
            <a:pPr eaLnBrk="1" hangingPunct="1"/>
            <a:r>
              <a:rPr lang="ru-RU" sz="3800" b="1" smtClean="0"/>
              <a:t>Специализация 1-03 02 01 02 «Тренерская работа по виду спорта. Легкая атлетика»</a:t>
            </a:r>
            <a:endParaRPr lang="ru-RU" sz="380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564904"/>
            <a:ext cx="8208911" cy="4065901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Цель курса специализации "Тренерская работа по виду спорта – легкая атлетика" – подготовить студентов для работы в спортивных школах, школах-интернатах спортивного профиля, командах ДСО и ведомств, высших и средних специальных заведениях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Заголовок 2"/>
          <p:cNvSpPr>
            <a:spLocks noGrp="1"/>
          </p:cNvSpPr>
          <p:nvPr>
            <p:ph type="title"/>
          </p:nvPr>
        </p:nvSpPr>
        <p:spPr>
          <a:xfrm>
            <a:off x="500063" y="214313"/>
            <a:ext cx="8643937" cy="1785937"/>
          </a:xfrm>
        </p:spPr>
        <p:txBody>
          <a:bodyPr/>
          <a:lstStyle/>
          <a:p>
            <a:pPr eaLnBrk="1" hangingPunct="1"/>
            <a:r>
              <a:rPr lang="ru-RU" sz="3800" b="1" smtClean="0"/>
              <a:t>Специализация 1-03 02 01 02 «Тренерская работа по виду спорта. Легкая атлетика»</a:t>
            </a:r>
            <a:endParaRPr lang="ru-RU" sz="380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5720" y="2071678"/>
            <a:ext cx="8572560" cy="4416251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Задачи курса: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подготовка высококвалифицированного тренера-преподавателя;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овладение методикой обучения видам легкой атлетики;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умение планировать тренировочный процесс;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знать технологию отбора наиболее одаренных детей для занятий данным видом спорта;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знать пути подготовки спортсменов и доведения их до уровня высокого спортивного мастерства.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5234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52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357188"/>
            <a:ext cx="8001000" cy="603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675467"/>
            <a:ext cx="7408333" cy="3450696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1969 году пединститут переименован в университет. С этого времени значительно увеличился прием студентов и в отдельные годы доходил до 200 человек. Появились новые кафедры, открылось заочное отделение. </a:t>
            </a:r>
          </a:p>
          <a:p>
            <a:pPr marL="274320" indent="-274320" algn="just" eaLnBrk="1" fontAlgn="auto" hangingPunct="1">
              <a:spcAft>
                <a:spcPts val="0"/>
              </a:spcAft>
              <a:defRPr/>
            </a:pPr>
            <a:endParaRPr lang="ru-RU" sz="3200" dirty="0"/>
          </a:p>
        </p:txBody>
      </p:sp>
      <p:sp>
        <p:nvSpPr>
          <p:cNvPr id="24578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История факультета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Заголовок 2"/>
          <p:cNvSpPr>
            <a:spLocks noGrp="1"/>
          </p:cNvSpPr>
          <p:nvPr>
            <p:ph type="title"/>
          </p:nvPr>
        </p:nvSpPr>
        <p:spPr>
          <a:xfrm>
            <a:off x="500063" y="214313"/>
            <a:ext cx="8643937" cy="1785937"/>
          </a:xfrm>
        </p:spPr>
        <p:txBody>
          <a:bodyPr/>
          <a:lstStyle/>
          <a:p>
            <a:pPr eaLnBrk="1" hangingPunct="1"/>
            <a:r>
              <a:rPr lang="ru-RU" sz="3800" b="1" smtClean="0"/>
              <a:t>Специализация 1-03 02 01 02 «Тренерская работа по виду спорта. Легкая атлетика»</a:t>
            </a:r>
            <a:endParaRPr lang="ru-RU" sz="380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4282" y="2564904"/>
            <a:ext cx="8534181" cy="4065901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соответствии с программой подготовки предусматривается и определен объем необходимых знаний и навыков, овладев которыми будущий тренер сможет самостоятельно веси учебно-тренировочную работу.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Заголовок 2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252538"/>
          </a:xfrm>
        </p:spPr>
        <p:txBody>
          <a:bodyPr/>
          <a:lstStyle/>
          <a:p>
            <a:pPr eaLnBrk="1" hangingPunct="1"/>
            <a:r>
              <a:rPr lang="ru-RU" sz="3200" smtClean="0"/>
              <a:t>Специализация 1-03 02 01 02 «Тренерская работа по виду спорта. Легкая атлетика»</a:t>
            </a:r>
            <a:br>
              <a:rPr lang="ru-RU" sz="3200" smtClean="0"/>
            </a:br>
            <a:endParaRPr lang="ru-RU" sz="3200" smtClean="0"/>
          </a:p>
        </p:txBody>
      </p:sp>
      <p:pic>
        <p:nvPicPr>
          <p:cNvPr id="97282" name="Рисунок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1844675"/>
            <a:ext cx="4289425" cy="3235325"/>
          </a:xfrm>
        </p:spPr>
      </p:pic>
      <p:pic>
        <p:nvPicPr>
          <p:cNvPr id="97283" name="Рисунок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844675"/>
            <a:ext cx="4170362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Заголовок 2"/>
          <p:cNvSpPr>
            <a:spLocks noGrp="1"/>
          </p:cNvSpPr>
          <p:nvPr>
            <p:ph type="title"/>
          </p:nvPr>
        </p:nvSpPr>
        <p:spPr>
          <a:xfrm>
            <a:off x="500063" y="214313"/>
            <a:ext cx="8643937" cy="1785937"/>
          </a:xfrm>
        </p:spPr>
        <p:txBody>
          <a:bodyPr/>
          <a:lstStyle/>
          <a:p>
            <a:pPr eaLnBrk="1" hangingPunct="1"/>
            <a:r>
              <a:rPr lang="ru-RU" sz="3800" b="1" smtClean="0"/>
              <a:t>Специализация 1-03 02 01 02 «Тренерская работа по виду спорта. Легкая атлетика»</a:t>
            </a:r>
            <a:endParaRPr lang="ru-RU" sz="3800" smtClean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4282" y="2214554"/>
            <a:ext cx="8534181" cy="4273375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Курс включает в себя разделы: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1. Общие вопросы теории легкой атлетики.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2. Теоретико-методические основы легкой атлетики.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3. Планирование в легкой атлетике.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4. Система и структура подготовки спортсменов.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5. Организация и проведение соревнований по легкой атлетике.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6. Совершенствование техники видов легкой атлетики.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7. Врачебно-педагогические наблюдения в легкой атлетике.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Заголовок 2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252538"/>
          </a:xfrm>
        </p:spPr>
        <p:txBody>
          <a:bodyPr/>
          <a:lstStyle/>
          <a:p>
            <a:pPr eaLnBrk="1" hangingPunct="1"/>
            <a:r>
              <a:rPr lang="ru-RU" sz="3200" smtClean="0"/>
              <a:t>Специализация 1-03 02 01 02 «Тренерская работа по виду спорта. Легкая атлетика»</a:t>
            </a:r>
            <a:br>
              <a:rPr lang="ru-RU" sz="3200" smtClean="0"/>
            </a:br>
            <a:endParaRPr lang="ru-RU" sz="3200" smtClean="0"/>
          </a:p>
        </p:txBody>
      </p:sp>
      <p:pic>
        <p:nvPicPr>
          <p:cNvPr id="99330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484313"/>
            <a:ext cx="3744913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Рисунок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500563" y="1484313"/>
            <a:ext cx="4032250" cy="3024187"/>
          </a:xfrm>
        </p:spPr>
      </p:pic>
      <p:pic>
        <p:nvPicPr>
          <p:cNvPr id="99332" name="Рисунок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508500"/>
            <a:ext cx="26765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Рисунок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0338" y="4508500"/>
            <a:ext cx="351948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Рисунок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7763" y="4508500"/>
            <a:ext cx="291623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Заголовок 2"/>
          <p:cNvSpPr>
            <a:spLocks noGrp="1"/>
          </p:cNvSpPr>
          <p:nvPr>
            <p:ph type="title"/>
          </p:nvPr>
        </p:nvSpPr>
        <p:spPr>
          <a:xfrm>
            <a:off x="500063" y="31750"/>
            <a:ext cx="8643937" cy="1785938"/>
          </a:xfrm>
        </p:spPr>
        <p:txBody>
          <a:bodyPr/>
          <a:lstStyle/>
          <a:p>
            <a:pPr eaLnBrk="1" hangingPunct="1"/>
            <a:r>
              <a:rPr lang="ru-RU" sz="3200" b="1" smtClean="0"/>
              <a:t>Специализации 1-03 02 01 05 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ru-RU" sz="3200" b="1" smtClean="0"/>
              <a:t>«Лечебная</a:t>
            </a:r>
            <a:r>
              <a:rPr lang="en-US" sz="3200" b="1" smtClean="0"/>
              <a:t> </a:t>
            </a:r>
            <a:r>
              <a:rPr lang="ru-RU" sz="3200" b="1" smtClean="0"/>
              <a:t>физическая</a:t>
            </a:r>
            <a:r>
              <a:rPr lang="en-US" sz="3200" b="1" smtClean="0"/>
              <a:t> </a:t>
            </a:r>
            <a:r>
              <a:rPr lang="ru-RU" sz="3200" b="1" smtClean="0"/>
              <a:t>культура»</a:t>
            </a:r>
            <a:r>
              <a:rPr lang="en-US" sz="3200" b="1" smtClean="0"/>
              <a:t> </a:t>
            </a:r>
            <a:r>
              <a:rPr lang="ru-RU" sz="3200" b="1" smtClean="0"/>
              <a:t>и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ru-RU" sz="3200" b="1" smtClean="0"/>
              <a:t>1-03 02 01 04</a:t>
            </a:r>
            <a:r>
              <a:rPr lang="en-US" sz="3200" b="1" smtClean="0"/>
              <a:t> </a:t>
            </a:r>
            <a:r>
              <a:rPr lang="ru-RU" sz="3200" b="1" smtClean="0"/>
              <a:t>«Физическая реабилитация»</a:t>
            </a:r>
          </a:p>
        </p:txBody>
      </p:sp>
      <p:pic>
        <p:nvPicPr>
          <p:cNvPr id="100354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989138"/>
            <a:ext cx="4275138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5" name="Рисунок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500563" y="1989138"/>
            <a:ext cx="4289425" cy="2952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Заголовок 2"/>
          <p:cNvSpPr>
            <a:spLocks noGrp="1"/>
          </p:cNvSpPr>
          <p:nvPr>
            <p:ph type="title"/>
          </p:nvPr>
        </p:nvSpPr>
        <p:spPr>
          <a:xfrm>
            <a:off x="500063" y="31750"/>
            <a:ext cx="8643937" cy="1785938"/>
          </a:xfrm>
        </p:spPr>
        <p:txBody>
          <a:bodyPr/>
          <a:lstStyle/>
          <a:p>
            <a:pPr eaLnBrk="1" hangingPunct="1"/>
            <a:r>
              <a:rPr lang="ru-RU" sz="3200" b="1" smtClean="0"/>
              <a:t>Специализации 1-03 02 01 05 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ru-RU" sz="3200" b="1" smtClean="0"/>
              <a:t>«Лечебная</a:t>
            </a:r>
            <a:r>
              <a:rPr lang="en-US" sz="3200" b="1" smtClean="0"/>
              <a:t> </a:t>
            </a:r>
            <a:r>
              <a:rPr lang="ru-RU" sz="3200" b="1" smtClean="0"/>
              <a:t>физическая</a:t>
            </a:r>
            <a:r>
              <a:rPr lang="en-US" sz="3200" b="1" smtClean="0"/>
              <a:t> </a:t>
            </a:r>
            <a:r>
              <a:rPr lang="ru-RU" sz="3200" b="1" smtClean="0"/>
              <a:t>культура»</a:t>
            </a:r>
            <a:r>
              <a:rPr lang="en-US" sz="3200" b="1" smtClean="0"/>
              <a:t> </a:t>
            </a:r>
            <a:r>
              <a:rPr lang="ru-RU" sz="3200" b="1" smtClean="0"/>
              <a:t>и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ru-RU" sz="3200" b="1" smtClean="0"/>
              <a:t>1-03 02 01 04</a:t>
            </a:r>
            <a:r>
              <a:rPr lang="en-US" sz="3200" b="1" smtClean="0"/>
              <a:t> </a:t>
            </a:r>
            <a:r>
              <a:rPr lang="ru-RU" sz="3200" b="1" smtClean="0"/>
              <a:t>«Физическая реабилитация»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4282" y="2214554"/>
            <a:ext cx="8534181" cy="4273375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Мировая практика свидетельствует о том, что в лечении больных все большую роль играют дисциплины, способствующие быстрейшей физической реабилитации организма. Во многих странах расширяется подготовка таких специалистов, получивших название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реабилитологов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физического состояния или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кинезитерапевтов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 Одним из важнейших аспектов подготовки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реабилитологов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является лечебная физическая культура.</a:t>
            </a:r>
            <a:endParaRPr lang="ru-RU" sz="2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Заголовок 2"/>
          <p:cNvSpPr>
            <a:spLocks noGrp="1"/>
          </p:cNvSpPr>
          <p:nvPr>
            <p:ph type="title"/>
          </p:nvPr>
        </p:nvSpPr>
        <p:spPr>
          <a:xfrm>
            <a:off x="500063" y="31750"/>
            <a:ext cx="8643937" cy="1785938"/>
          </a:xfrm>
        </p:spPr>
        <p:txBody>
          <a:bodyPr/>
          <a:lstStyle/>
          <a:p>
            <a:pPr eaLnBrk="1" hangingPunct="1"/>
            <a:r>
              <a:rPr lang="ru-RU" sz="3200" b="1" smtClean="0"/>
              <a:t>Специализации 1-03 02 01 05 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ru-RU" sz="3200" b="1" smtClean="0"/>
              <a:t>«Лечебная</a:t>
            </a:r>
            <a:r>
              <a:rPr lang="en-US" sz="3200" b="1" smtClean="0"/>
              <a:t> </a:t>
            </a:r>
            <a:r>
              <a:rPr lang="ru-RU" sz="3200" b="1" smtClean="0"/>
              <a:t>физическая</a:t>
            </a:r>
            <a:r>
              <a:rPr lang="en-US" sz="3200" b="1" smtClean="0"/>
              <a:t> </a:t>
            </a:r>
            <a:r>
              <a:rPr lang="ru-RU" sz="3200" b="1" smtClean="0"/>
              <a:t>культура»</a:t>
            </a:r>
            <a:r>
              <a:rPr lang="en-US" sz="3200" b="1" smtClean="0"/>
              <a:t> </a:t>
            </a:r>
            <a:r>
              <a:rPr lang="ru-RU" sz="3200" b="1" smtClean="0"/>
              <a:t>и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ru-RU" sz="3200" b="1" smtClean="0"/>
              <a:t>1-03 02 01 04</a:t>
            </a:r>
            <a:r>
              <a:rPr lang="en-US" sz="3200" b="1" smtClean="0"/>
              <a:t> </a:t>
            </a:r>
            <a:r>
              <a:rPr lang="ru-RU" sz="3200" b="1" smtClean="0"/>
              <a:t>«Физическая реабилитация»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4282" y="2214554"/>
            <a:ext cx="8534181" cy="4273375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Цель курса специализаций: овладение студентами основами использования естественно-биологической функции организма – движения – для восстановления здоровья, функционального состояния и трудоспособности, нарушенных болезнями, травмами или физическими, химическими и социальными факторами, а также профилактики заболеваний.</a:t>
            </a:r>
            <a:endParaRPr lang="ru-RU" sz="2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Заголовок 2"/>
          <p:cNvSpPr>
            <a:spLocks noGrp="1"/>
          </p:cNvSpPr>
          <p:nvPr>
            <p:ph type="title"/>
          </p:nvPr>
        </p:nvSpPr>
        <p:spPr>
          <a:xfrm>
            <a:off x="500063" y="31750"/>
            <a:ext cx="8643937" cy="1785938"/>
          </a:xfrm>
        </p:spPr>
        <p:txBody>
          <a:bodyPr/>
          <a:lstStyle/>
          <a:p>
            <a:pPr eaLnBrk="1" hangingPunct="1"/>
            <a:r>
              <a:rPr lang="ru-RU" sz="3200" b="1" smtClean="0"/>
              <a:t>Специализации 1-03 02 01 05 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ru-RU" sz="3200" b="1" smtClean="0"/>
              <a:t>«Лечебная</a:t>
            </a:r>
            <a:r>
              <a:rPr lang="en-US" sz="3200" b="1" smtClean="0"/>
              <a:t> </a:t>
            </a:r>
            <a:r>
              <a:rPr lang="ru-RU" sz="3200" b="1" smtClean="0"/>
              <a:t>физическая</a:t>
            </a:r>
            <a:r>
              <a:rPr lang="en-US" sz="3200" b="1" smtClean="0"/>
              <a:t> </a:t>
            </a:r>
            <a:r>
              <a:rPr lang="ru-RU" sz="3200" b="1" smtClean="0"/>
              <a:t>культура»</a:t>
            </a:r>
            <a:r>
              <a:rPr lang="en-US" sz="3200" b="1" smtClean="0"/>
              <a:t> </a:t>
            </a:r>
            <a:r>
              <a:rPr lang="ru-RU" sz="3200" b="1" smtClean="0"/>
              <a:t>и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ru-RU" sz="3200" b="1" smtClean="0"/>
              <a:t>1-03 02 01 04</a:t>
            </a:r>
            <a:r>
              <a:rPr lang="en-US" sz="3200" b="1" smtClean="0"/>
              <a:t> </a:t>
            </a:r>
            <a:r>
              <a:rPr lang="ru-RU" sz="3200" b="1" smtClean="0"/>
              <a:t>«Физическая реабилитация»</a:t>
            </a:r>
          </a:p>
        </p:txBody>
      </p:sp>
      <p:pic>
        <p:nvPicPr>
          <p:cNvPr id="103426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916113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Рисунок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140200" y="1916113"/>
            <a:ext cx="4392613" cy="28559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Заголовок 2"/>
          <p:cNvSpPr>
            <a:spLocks noGrp="1"/>
          </p:cNvSpPr>
          <p:nvPr>
            <p:ph type="title"/>
          </p:nvPr>
        </p:nvSpPr>
        <p:spPr>
          <a:xfrm>
            <a:off x="500063" y="31750"/>
            <a:ext cx="8643937" cy="1785938"/>
          </a:xfrm>
        </p:spPr>
        <p:txBody>
          <a:bodyPr/>
          <a:lstStyle/>
          <a:p>
            <a:pPr eaLnBrk="1" hangingPunct="1"/>
            <a:r>
              <a:rPr lang="ru-RU" sz="3200" b="1" smtClean="0"/>
              <a:t>Специализации 1-03 02 01 05 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ru-RU" sz="3200" b="1" smtClean="0"/>
              <a:t>«Лечебная</a:t>
            </a:r>
            <a:r>
              <a:rPr lang="en-US" sz="3200" b="1" smtClean="0"/>
              <a:t> </a:t>
            </a:r>
            <a:r>
              <a:rPr lang="ru-RU" sz="3200" b="1" smtClean="0"/>
              <a:t>физическая</a:t>
            </a:r>
            <a:r>
              <a:rPr lang="en-US" sz="3200" b="1" smtClean="0"/>
              <a:t> </a:t>
            </a:r>
            <a:r>
              <a:rPr lang="ru-RU" sz="3200" b="1" smtClean="0"/>
              <a:t>культура»</a:t>
            </a:r>
            <a:r>
              <a:rPr lang="en-US" sz="3200" b="1" smtClean="0"/>
              <a:t> </a:t>
            </a:r>
            <a:r>
              <a:rPr lang="ru-RU" sz="3200" b="1" smtClean="0"/>
              <a:t>и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ru-RU" sz="3200" b="1" smtClean="0"/>
              <a:t>1-03 02 01 04</a:t>
            </a:r>
            <a:r>
              <a:rPr lang="en-US" sz="3200" b="1" smtClean="0"/>
              <a:t> </a:t>
            </a:r>
            <a:r>
              <a:rPr lang="ru-RU" sz="3200" b="1" smtClean="0"/>
              <a:t>«Физическая реабилитация»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4282" y="2214554"/>
            <a:ext cx="8534181" cy="4273375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Задачи курса: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ознакомление студентов с клинико-физиологическими механизмами лечебного и реабилитационного действия физических упражнений;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усвоение способов дозировки  физической нагрузки на занятиях лечебной физической культурой;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овладение методами врачебно-педагогической оценки воздействия физических упражнений и эффективности применения лечебной физической культуры;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Заголовок 2"/>
          <p:cNvSpPr>
            <a:spLocks noGrp="1"/>
          </p:cNvSpPr>
          <p:nvPr>
            <p:ph type="title"/>
          </p:nvPr>
        </p:nvSpPr>
        <p:spPr>
          <a:xfrm>
            <a:off x="500063" y="31750"/>
            <a:ext cx="8643937" cy="1785938"/>
          </a:xfrm>
        </p:spPr>
        <p:txBody>
          <a:bodyPr/>
          <a:lstStyle/>
          <a:p>
            <a:pPr eaLnBrk="1" hangingPunct="1"/>
            <a:r>
              <a:rPr lang="ru-RU" sz="3200" b="1" smtClean="0"/>
              <a:t>Специализации 1-03 02 01 05 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ru-RU" sz="3200" b="1" smtClean="0"/>
              <a:t>«Лечебная</a:t>
            </a:r>
            <a:r>
              <a:rPr lang="en-US" sz="3200" b="1" smtClean="0"/>
              <a:t> </a:t>
            </a:r>
            <a:r>
              <a:rPr lang="ru-RU" sz="3200" b="1" smtClean="0"/>
              <a:t>физическая</a:t>
            </a:r>
            <a:r>
              <a:rPr lang="en-US" sz="3200" b="1" smtClean="0"/>
              <a:t> </a:t>
            </a:r>
            <a:r>
              <a:rPr lang="ru-RU" sz="3200" b="1" smtClean="0"/>
              <a:t>культура»</a:t>
            </a:r>
            <a:r>
              <a:rPr lang="en-US" sz="3200" b="1" smtClean="0"/>
              <a:t> </a:t>
            </a:r>
            <a:r>
              <a:rPr lang="ru-RU" sz="3200" b="1" smtClean="0"/>
              <a:t>и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ru-RU" sz="3200" b="1" smtClean="0"/>
              <a:t>1-03 02 01 04</a:t>
            </a:r>
            <a:r>
              <a:rPr lang="en-US" sz="3200" b="1" smtClean="0"/>
              <a:t> </a:t>
            </a:r>
            <a:r>
              <a:rPr lang="ru-RU" sz="3200" b="1" smtClean="0"/>
              <a:t>«Физическая реабилитация»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4282" y="2214554"/>
            <a:ext cx="5005789" cy="4273375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Задачи курса: 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анализ постановки задач в зависимости от периода ЛФК и режима двигательной активности;</a:t>
            </a:r>
          </a:p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 формирование умений и навыков организации работы по лечебной физической культуре.</a:t>
            </a:r>
          </a:p>
        </p:txBody>
      </p:sp>
      <p:pic>
        <p:nvPicPr>
          <p:cNvPr id="105475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2276475"/>
            <a:ext cx="3600450" cy="451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История факультета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2675467"/>
            <a:ext cx="8208911" cy="3450696"/>
          </a:xfrm>
        </p:spPr>
        <p:txBody>
          <a:bodyPr rtlCol="0">
            <a:normAutofit fontScale="92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70-80-е годы многие студенты смогли реализовать себя в большом спорте. У нас появились свои участники Олимпийских игр, победители и призеры чемпионатов Мира, Европы, СССР и нашей республики. Это прежде всего Олимпийская чемпионка Елена Рудковская, призеры Олимпийских игр Евгений Гавриленко, Николай Киров, Сергей Смаль, Вугар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Оруджев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Наталья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Сазанович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Анастасия Мельникова, Наталья </a:t>
            </a:r>
            <a:r>
              <a:rPr lang="ru-RU" sz="2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Стасюк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Ирина Ятченко и еще ряд талантливых спортсменов.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Заголовок 2"/>
          <p:cNvSpPr>
            <a:spLocks noGrp="1"/>
          </p:cNvSpPr>
          <p:nvPr>
            <p:ph type="title"/>
          </p:nvPr>
        </p:nvSpPr>
        <p:spPr>
          <a:xfrm>
            <a:off x="500063" y="31750"/>
            <a:ext cx="8643937" cy="1785938"/>
          </a:xfrm>
        </p:spPr>
        <p:txBody>
          <a:bodyPr/>
          <a:lstStyle/>
          <a:p>
            <a:pPr eaLnBrk="1" hangingPunct="1"/>
            <a:r>
              <a:rPr lang="ru-RU" sz="3200" b="1" smtClean="0"/>
              <a:t>Специализации 1-03 02 01 05 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ru-RU" sz="3200" b="1" smtClean="0"/>
              <a:t>«Лечебная</a:t>
            </a:r>
            <a:r>
              <a:rPr lang="en-US" sz="3200" b="1" smtClean="0"/>
              <a:t> </a:t>
            </a:r>
            <a:r>
              <a:rPr lang="ru-RU" sz="3200" b="1" smtClean="0"/>
              <a:t>физическая</a:t>
            </a:r>
            <a:r>
              <a:rPr lang="en-US" sz="3200" b="1" smtClean="0"/>
              <a:t> </a:t>
            </a:r>
            <a:r>
              <a:rPr lang="ru-RU" sz="3200" b="1" smtClean="0"/>
              <a:t>культура»</a:t>
            </a:r>
            <a:r>
              <a:rPr lang="en-US" sz="3200" b="1" smtClean="0"/>
              <a:t> </a:t>
            </a:r>
            <a:r>
              <a:rPr lang="ru-RU" sz="3200" b="1" smtClean="0"/>
              <a:t>и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ru-RU" sz="3200" b="1" smtClean="0"/>
              <a:t>1-03 02 01 04</a:t>
            </a:r>
            <a:r>
              <a:rPr lang="en-US" sz="3200" b="1" smtClean="0"/>
              <a:t> </a:t>
            </a:r>
            <a:r>
              <a:rPr lang="ru-RU" sz="3200" b="1" smtClean="0"/>
              <a:t>«Физическая реабилитация»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4282" y="2214554"/>
            <a:ext cx="8534181" cy="4273375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Учебный процесс складывается из лекций, практических и лабораторных занятий. Самостоятельная работа студентов заключается в изучении рекомендованных литературных источников, составлении комплексов упражнений, планирования и составления индивидуальных программ реабилитации в зависимости от заболевания.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Заголовок 2"/>
          <p:cNvSpPr>
            <a:spLocks noGrp="1"/>
          </p:cNvSpPr>
          <p:nvPr>
            <p:ph type="title"/>
          </p:nvPr>
        </p:nvSpPr>
        <p:spPr>
          <a:xfrm>
            <a:off x="500063" y="31750"/>
            <a:ext cx="8643937" cy="1785938"/>
          </a:xfrm>
        </p:spPr>
        <p:txBody>
          <a:bodyPr/>
          <a:lstStyle/>
          <a:p>
            <a:pPr eaLnBrk="1" hangingPunct="1"/>
            <a:r>
              <a:rPr lang="ru-RU" sz="3200" b="1" smtClean="0"/>
              <a:t>Специализации 1-03 02 01 05 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ru-RU" sz="3200" b="1" smtClean="0"/>
              <a:t>«Лечебная</a:t>
            </a:r>
            <a:r>
              <a:rPr lang="en-US" sz="3200" b="1" smtClean="0"/>
              <a:t> </a:t>
            </a:r>
            <a:r>
              <a:rPr lang="ru-RU" sz="3200" b="1" smtClean="0"/>
              <a:t>физическая</a:t>
            </a:r>
            <a:r>
              <a:rPr lang="en-US" sz="3200" b="1" smtClean="0"/>
              <a:t> </a:t>
            </a:r>
            <a:r>
              <a:rPr lang="ru-RU" sz="3200" b="1" smtClean="0"/>
              <a:t>культура»</a:t>
            </a:r>
            <a:r>
              <a:rPr lang="en-US" sz="3200" b="1" smtClean="0"/>
              <a:t> </a:t>
            </a:r>
            <a:r>
              <a:rPr lang="ru-RU" sz="3200" b="1" smtClean="0"/>
              <a:t>и</a:t>
            </a:r>
            <a:r>
              <a:rPr lang="en-US" sz="3200" b="1" smtClean="0"/>
              <a:t/>
            </a:r>
            <a:br>
              <a:rPr lang="en-US" sz="3200" b="1" smtClean="0"/>
            </a:br>
            <a:r>
              <a:rPr lang="ru-RU" sz="3200" b="1" smtClean="0"/>
              <a:t>1-03 02 01 04</a:t>
            </a:r>
            <a:r>
              <a:rPr lang="en-US" sz="3200" b="1" smtClean="0"/>
              <a:t> </a:t>
            </a:r>
            <a:r>
              <a:rPr lang="ru-RU" sz="3200" b="1" smtClean="0"/>
              <a:t>«Физическая реабилитация»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4282" y="2214554"/>
            <a:ext cx="8534181" cy="4273375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Тематический план включает следующие спецкурсы: организационно-методические основы реабилитации, современные оздоровительные системы, ФР в травматологии, ортопедии и хирургии,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валеологию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и ЗОЖ, особенности ФР при заболеваниях и повреждениях у детей и подростков, ФР при заболеваниях внутренних органов, функциональных нарушениях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кардиореспираторной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системы, заболеваниях и повреждениях нервной системы, реабилитацию физической работоспособности у спортсменов после травм.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08546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Общественная деятельность</a:t>
            </a:r>
          </a:p>
        </p:txBody>
      </p:sp>
      <p:pic>
        <p:nvPicPr>
          <p:cNvPr id="108547" name="Picture 2" descr="E:\Вся информация по специализации\Сожский хоровод. 2008. 11.09.08. Генеральная репетиция\Фото\CIMG06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4121150"/>
            <a:ext cx="336708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3" descr="E:\Вся информация по специализации\Сожский хоровод. 2008. 11.09.08. Генеральная репетиция\Фото\CIMG06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1495425"/>
            <a:ext cx="3444875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4" descr="E:\Вся информация по специализации\Сожский хоровод. 2008. 11.09.08. Генеральная репетиция\Фото\CIMG065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50" y="1450975"/>
            <a:ext cx="345757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5" descr="E:\Вся информация по специализации\Сожский хоровод. 2008. 11.09.08. Генеральная репетиция\Фото\CIMG064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0113" y="4105275"/>
            <a:ext cx="337185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latin typeface="Arial" charset="0"/>
              </a:rPr>
              <a:t>Волонтерское движение</a:t>
            </a:r>
          </a:p>
        </p:txBody>
      </p:sp>
      <p:pic>
        <p:nvPicPr>
          <p:cNvPr id="109570" name="Picture 9" descr="Фото 2012 051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1916113"/>
            <a:ext cx="4537075" cy="3403600"/>
          </a:xfrm>
        </p:spPr>
      </p:pic>
      <p:sp>
        <p:nvSpPr>
          <p:cNvPr id="109571" name="Rectangle 11"/>
          <p:cNvSpPr>
            <a:spLocks noGrp="1"/>
          </p:cNvSpPr>
          <p:nvPr>
            <p:ph type="body" sz="half" idx="2"/>
          </p:nvPr>
        </p:nvSpPr>
        <p:spPr>
          <a:xfrm>
            <a:off x="5003800" y="1844675"/>
            <a:ext cx="3629025" cy="3451225"/>
          </a:xfrm>
        </p:spPr>
        <p:txBody>
          <a:bodyPr/>
          <a:lstStyle/>
          <a:p>
            <a:r>
              <a:rPr lang="ru-RU" sz="2800" dirty="0" smtClean="0">
                <a:latin typeface="Arial" charset="0"/>
              </a:rPr>
              <a:t>Волонтерское движение на кафедре теории и методики физической культуры возглавляет преподаватель Яворская М.С.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Мы ждем Вас, друзья!!!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72816"/>
            <a:ext cx="6624736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a13f7841db5f2f17f7aa377fe76c7b5d229e"/>
  <p:tag name="ISPRING_ULTRA_SCORM_COURSE_ID" val="D9E37D24-7D53-49AE-A736-5702BCC9B117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RESENTATION_TITLE" val="Physcultpresent"/>
  <p:tag name="ISPRING_PRESENTER_PHOTO_0" val="jpg|/9j/4SvaRXhpZgAATU0AKgAAAAgADAEAAAMAAAABBAAAAAEBAAMAAAABAwAAAAECAAMAAAADAAAA&#10;ngEGAAMAAAABAAIAAAESAAMAAAABAAEAAAEVAAMAAAABAAMAAAEaAAUAAAABAAAApAEbAAUAAAAB&#10;AAAArAEoAAMAAAABAAIAAAExAAIAAAAeAAAAtAEyAAIAAAAUAAAA0odpAAQAAAABAAAA6AAAASAA&#10;CAAIAAgACvyAAAAnEAAK/IAAACcQQWRvYmUgUGhvdG9zaG9wIENTNiAoV2luZG93cykAMjAxNDow&#10;MTowOCAxODowMjo0MAAAAAAEkAAABwAAAAQwMjIxoAEAAwAAAAH//wAAoAIABAAAAAEAAADIoAMA&#10;BAAAAAEAAACWAAAAAAAAAAYBAwADAAAAAQAGAAABGgAFAAAAAQAAAW4BGwAFAAAAAQAAAXYBKAAD&#10;AAAAAQACAAACAQAEAAAAAQAAAX4CAgAEAAAAAQAAKlQAAAAAAAAASAAAAAEAAABIAAAAAf/Y/+IC&#10;QElDQ19QUk9GSUxFAAEBAAACMEFEQkUCEAAAbW50clJHQiBYWVogB88ABgADAAAAAAAAYWNzcEFQ&#10;UEwAAAAAbm9uZQAAAAAAAAAAAAAAAAAAAAAAAPbWAAEAAAAA0y1BREJFAAAAAAAAAAAAAAAAAAAA&#10;AAAAAAAAAAAAAAAAAAAAAAAAAAAAAAAAAAAAAAAAAAAKY3BydAAAAPwAAAAyZGVzYwAAATAAAABr&#10;d3RwdAAAAZwAAAAUYmtwdAAAAbAAAAAUclRSQwAAAcQAAAAOZ1RSQwAAAdQAAAAOYlRSQwAAAeQA&#10;AAAOclhZWgAAAfQAAAAUZ1hZWgAAAggAAAAUYlhZWgAAAhwAAAAUdGV4dAAAAABDb3B5cmlnaHQg&#10;MTk5OSBBZG9iZSBTeXN0ZW1zIEluY29ycG9yYXRlZAAAAGRlc2MAAAAAAAAAEUFkb2JlIFJHQiAo&#10;MTk5OCkAAAAAAAAAAAAAAAAAAAAAAAAAAAAAAAAAAAAAAAAAAAAAAAAAAAAAAAAAAAAAAAAAAAAA&#10;AAAAAAAAAAAAAAAAAAAAAAAAAAAAAAAAAAAAAFhZWiAAAAAAAADzUQABAAAAARbMWFlaIAAAAAAA&#10;AAAAAAAAAAAAAABjdXJ2AAAAAAAAAAECMwAAY3VydgAAAAAAAAABAjMAAGN1cnYAAAAAAAAAAQIz&#10;AABYWVogAAAAAAAAnBgAAE+lAAAE/FhZWiAAAAAAAAA0jQAAoCwAAA+VWFlaIAAAAAAAACYxAAAQ&#10;LwAAvpz/7QAMQWRvYmVfQ00AAv/uAA5BZG9iZQBkgAAAAAH/2wCEAAwICAgJCAwJCQwRCwoLERUP&#10;DAwPFRgTExUTExgRDAwMDAwMEQwMDAwMDAwMDAwMDAwMDAwMDAwMDAwMDAwMDAwBDQsLDQ4NEA4O&#10;EBQODg4UFA4ODg4UEQwMDAwMEREMDAwMDAwRDAwMDAwMDAwMDAwMDAwMDAwMDAwMDAwMDAwMDP/A&#10;ABEIAHgAoAMBIgACEQEDEQH/3QAEAAr/xAE/AAABBQEBAQEBAQAAAAAAAAADAAECBAUGBwgJCgsB&#10;AAEFAQEBAQEBAAAAAAAAAAEAAgMEBQYHCAkKCxAAAQQBAwIEAgUHBggFAwwzAQACEQMEIRIxBUFR&#10;YRMicYEyBhSRobFCIyQVUsFiMzRygtFDByWSU/Dh8WNzNRaisoMmRJNUZEXCo3Q2F9JV4mXys4TD&#10;03Xj80YnlKSFtJXE1OT0pbXF1eX1VmZ2hpamtsbW5vY3R1dnd4eXp7fH1+f3EQACAgECBAQDBAUG&#10;BwcGBTUBAAIRAyExEgRBUWFxIhMFMoGRFKGxQiPBUtHwMyRi4XKCkkNTFWNzNPElBhaisoMHJjXC&#10;0kSTVKMXZEVVNnRl4vKzhMPTdePzRpSkhbSVxNTk9KW1xdXl9VZmdoaWprbG1ub2JzdHV2d3h5en&#10;t8f/2gAMAwEAAhEDEQA/AOFSSWl9XcSjL6syvIqOTXVVdkfZmzuudRW++vGbtDnfpXMXa8xnjgw5&#10;M0gTHHEy4Y/NLtGPF+lJrgWQO7mpLvM36r9IyOs+7HOLVkgt9Ol3o1ML8lmHjZrdwd/SK7v1fEZV&#10;6V2RT/ovoVW/V7o5wun1fZmjK6uw0/a3vtjGyfswfiNFbXPZ+v5zftLPU/wPr0/8Vlj/AIxckYg1&#10;lsx45REYH26j7mTjl7nD+rhCf/qP/Jr/AGpeDxpIHJhLTuQPIld56HSW45dRg4baX3ZORVaaw5za&#10;8TqGDiM/Se5/2a2i7K+0M/0ad7OndJb1PCDqn9ON2Fe/HtFdlldWRkPpz62Px/5z9BTTkUen76ce&#10;2r9H66jP/GLF6xDBklPHLh9smPHOMcns5JQ9v3fVCc8fo/T41e0e4eFZsMQZnwkq9jdLycjEysus&#10;A14TWPtaQ7e5j3Go3Uw3bZXjvb+tf6JdX1bq1rP2tRVmVWHIwmNc6uxlvrOfkuqhz204zHZLekWe&#10;h7K/V+yeh+k/QfoyfVzPqq6TSx3UDiVYDccZdJa8hhGa62y5z2D+az8az7J/58TeY+M8xHloZ4cs&#10;Lllx4+ATnm48eSGLMeD2+X+fJ73tYf0P/SKRjF1fQvHtwcolrRj2kuc1jAK3S5z2+pVWz2+591X6&#10;Wn/S1/pK1MYGWdwGNdLS8PHpulpqIGQ1/t9jsfc37R/of8Iuo/avT/sGHVS9+JdT9le66lm+xhYz&#10;MxW0vqsLW219Pofi/aK6v9N+i/TIl3VOnuxM3H3+tdkstoZeWvhrH9Ppw7LKX2n1HttzsWjFqfk+&#10;pkbPV9Sz/CIf6X5sygByOT11f856PVw8Upe17XBw/rI/rPc/1avbj+8HlP2Zn7tn2TIL4edgqfui&#10;s7Lzs27v0D/Zf/okI4eQWMeKbDXcHOpsDHFtgr1udS8N22+i3+e2fza7LH63h2vptva3p2Ra7Iff&#10;Y1tlrGXG7AyWZL21WUXNbm/YbPZVf6Vfp/pv0dqFT1fFc/EvN7sVlbnCzpfpkUtcG573ZW9of6Ne&#10;S7Mrp/Qfpf032a71vRQ/0vzg475HIODioev9Zwxn+rhLHjy4/clw/Nx+x/rv1mFXtx/eDx1mLcwE&#10;vqsaA5rCSxwhzhuYwy3+cez311/TsZ/NpZ2F9jt9I305A2Ns9XHcXs2unb7ntrdv9u7ZsXYW9aw9&#10;ma5l0by59VABHqG4YB6XG32tf0F2M+i7/C1/ZvW/wyh1HqGBkfWPo2ThWtbRTm5Dnvc/Qb8j17Mi&#10;x3t9OjJc+59X/ddPx/GOYM5cXKTjCEM0zrKpywYveh6p4sfD7vDwQ9H/AD8XsoOMfvdnhyW9nD7w&#10;mBB4IPwXd5mVj5ODlurFb68LGou6U0NrcGMzKX9J+y3v936arqFtd9z7n2e/Hr/mkfI6R0/qubdg&#10;txaMfc/MxKr8ehgsBou6VWzJc2afVuosvzPXdW+p/wBn9ZEf8YsURE5sM8USQMkrE/Z4owyxlIem&#10;cv1OT3PRH/OK9o9Db58kuuwOmdE6m3BwThU4+bfjOvfmMssDHnHyvsd7GMa/0tt+Fj5eR6n9T001&#10;v1Z6LktotxjkYdVtbb3OueDUKsijOysN7brGe37P9gq+3f4PZdd+k/RKcfHuUEjHJHLhlGzL3IxP&#10;DGP6XFhyZvSj2pdKLySS0Oq9Hv6XVi/aSWZN4uF+M4AGp1Nho0e1zm213N/S1P8A3FnrSxZYZYDJ&#10;jlxQJIEh14JcEv8AnRWEEaF//9DhVKq26mxttFjqra9WWMO1zSe7XBRWj0+ptrKsDMZ6bM8ut6Zl&#10;nQB7v0Lm+p/hMZ+RV6eVR9PGf+np/wANVf1/O81hwY4++BLHll7Uwal6JRlxTlD9PH/nGuAdx01Z&#10;2fWbrz82/OGW5mRktaywtAjZWd9LK2ODm1em/wB7dnv9T9ImweuZ2NnVZt5Gb6Ja5lOQT6QfWXvx&#10;nhjI2uxrLrbKvT/0tv8ApFQxse/JvbRQzda6THZob/OWWO/0df8A0/zFcsw/spAMvtIJBOhO36W0&#10;fRqrUHMYuSxiWEcvjMpRGOUYQjjPtCPBHHLJj/Wfzf8Ak/8ANrgZHWyhY1xDd7nO28FxIiSbHbWz&#10;7Wusc6xHqrxwR72NI4meTz7tqavGutIBftLiAG1gEye2+zd/1CsfsmwOcw5F1djTDg8MeAR+83a3&#10;/q0pZ+YuqjEkGXADG6/e4eP+signqxSGb2gGsfnsIcwE/wAtktarNVTmhwaS1toDbADAc1p3sbYP&#10;z2sf72rMdRm9Pf8AaC7Y1sA5mPIDZ+j9qpO5zK3f9ex1pjqLKsR1uRT+tNjZVX7a7p/PZ9P7Ls+n&#10;e3+Zsr/SYv8AolDLmxR92hwnU/uyH9X1fpfLNdw9kzMYkEgaDUnsP6x/NQX5fTKyQ/LpBHIDtxH/&#10;AG3uWFYes9byfs4a7IePcMaobKWD997XH02M/wCGynq7Z9T8rHxH5GVl49JZAbW2SC5x2srdk2+l&#10;Szd/UVOfxDIQZYsfojqZz2XcAG5dOq3CvMUZFVhPADgD/muhTsxnNMOBB8DoVlO+pHUHUMeLqPWI&#10;l2Pa0t2/yRez1GOdt/eYgUZXWujXjDyWO28/Y8gl7HNH0n4eQ0uc3/jMd/8AxlKUfiGWNHLi9J/S&#10;h/3sv+/VwDoXVsoVW6loEugA+PdW3dQx8ljPsU+o8Tay4e6iDt2va32ZL3f4C2v9A9n6Sz/QIIZ7&#10;nemx2RaNHvcRAP8ALtd7Gf8AF1p+T4vGMhjwQlzGWQsRh6RH+9L/ANBbnLfDZZcZz5ckeW5cHh9y&#10;fqMpfu44eni/xv8Awxr+pm/ZH4NT3jEtsFzqho02N+g/cdu397+WqdmBkNbuFFga3hzQSBH/ABe5&#10;X7hmtBdupYAJI2vs4/lTX/1Ca85mG+pxazIbbW25j6d1NoaZG11F30bNzf8ASpkfiHxHFPh+54v1&#10;vFm9rHIRy5a/ncnonk4snq/zXGy/dPhctI85lFen3J4Ze1/V/ck08LqlmG26K25Dn0PxseyxxJxx&#10;Y2yux2NtPs9mRd+j/wBIjWfWbqY+xNxbHY9XT6q66aiQ9m+un7HZkbHN2fp6n2/o/wDhbEdr8DqT&#10;HesC57fabmNDcis/8LW7Y3J/4u/+c/wOTUqY6f8AY84faw27GrYb2ubJrvZD9vpE7fZvbttY79JT&#10;b+hu96kx858Kz8ebNgA5iFxlgzD3J8WXgwcOGE/1Xq4Pb+TH7f63+b9/L7tbm+Sz8rwkyGTDk/ms&#10;2I8WPJ/hfvfy/QRdS6vn9UdU/Oe2yykOaHhoaTvebnb9vt/O2M2f4NU0zfoj4BOt3HihiiMeOIhC&#10;PyxiOGMfINEknUv/0eF17c9vitnCpBxKcWt5t6b1KytjC8gWYWeffW935vv9Oz08iv8AR52J6jLP&#10;1jH/AFfFd9F2u3T6Xh/K/sreob6Lt5r+yXVWMq6nguE1E7LMrD6ji/uU3WY+9+x/o77arsW308n0&#10;qtr/AIxSJ+7wF6mcqGv7nCwwvUh1/qlk9IxqMzqWXSA3LNt5rYNm2lhe6impv+DZ9O3Z/LWTj1v6&#10;m/Lz8l9VLnEN3W2iquneJo2V7X25Fdf816dbf+FVLBse7pzmTo3DBH+dSz/qHolNYLgYEjg+Cn5T&#10;CTHJl4v1kyI8cvX+7kyfufznH/LH+rTI7Do7fROk4mT1DHxn5zTfY+a2YoLtprBtm3JtZ6bN2z2e&#10;lXZ/wiv9Q6fiY9tTnWWm3IY62xwbLGv3e2htTxU76H5/qqp9WWH9u9Pgx+mknjTY/ctzr4ZddjX1&#10;OD63CxrY8i3UqrzHuDnsQ96Xqxy1rHp80pRj6Pl4sOP+c9xIOlUNS5lfo10OdaS2qoOssLmNI2Ru&#10;vl25ztnp1/zaFh9MwHfVymx1m3LuLrGUH3Cmu0m6nHY530mY9bvou/PUev7qvq51F7dD6Qb8nvYx&#10;3/RK56nOudjutDyBXkVUlvYttZkvc3/2XYq3NRMsuPEZylxSsmXDxes8P6Eca6OxL2fR8bDZ0yuz&#10;EYKcdwL7yT/hWk13Ovuf9L9I39Fv+hV9BVvrBh0dUwsbCxL6bMvIy66sVoe1zS8tf6vrlm51VVeP&#10;us37N/8Ag/8ACrkMvMyr6aMBri+lr3WV0NBO661zQP0bf56z2sbSxXMX6w4WDhOpdhbOr0uc7B6g&#10;0t31PDq3ehdi27fdvofTZcz9Z9Oy2qv89V+Y5iQMsAiOAXC/7qQBV9XUyevs6RgjprGsvzMVjceu&#10;9jnPqLqy6q+79PTje2t7PSx6Wet/Nv8AVt/RrEpzup9ZyKun32nKOS/0aa3GAy9/8xk1vY3djuxn&#10;n1rLGf4L9D/NIXW+qW5eRfZa1nqNrIBrMgPsL8t7qudtT8jJd9nr/wAGxdd13puF0nK6Dfj0fZ7q&#10;2upcQdYroa4Mu/eurtss96rjJllEyMzWIWB0MWTDj9zJjxj/ACkox/xy53XOmUdEzq3WuNtVLgbn&#10;Mhrn1fRyHtj2te5u+xXr8ZlI9Nsemww3YNIP0bGj+W13qLI+sOW99mNkvt0fRcWVOG5rrK7mMg/1&#10;qn/SWx0xzsjouBe/6b8dgd/Zmr/qWK78NmbkBQlOAIlV8P7n/pRPNQOPJLESTHFkkKuvV8mTT/A+&#10;do5TMSqiy0ufbaPbVWBsYXk7KS58+s39IdyKLcZ+R1L9o4tea3AbUHVvbD2teCbrWPqfXYx7rHf6&#10;T2KHUsqrAa255JeCHVVNMPfB/N/cb/wqp9XzsHqXXjlYDbMeqygNdjvbsOg3bH7HPrsr3O/esTeb&#10;jM85y0fvOSUiYwMo8OKeH3csPd9v2Pb9v3Mf/VP38mROPJEY51ijW9E8UTwxnw8XH83z8f8AgK9D&#10;6t25LTiOzacxwLaK3Oa9z4G92O31K2V3te3+bqsuqs9T+bs9RGrtwMrEYygXuex/2rH9SG/p6f0n&#10;2f0mfRdkej9msZv9+QzFts/mFkZLcfdWMkuZSXgOurAc6on+bvFbi1trd/ssr3/QVrprbcXJsre9&#10;lzqcpr2W1Eljw/0r22M3+9u/d/Nv/SVfzdig+MYRj5n58mTSMjLIYylwy/QuEIf4Le+FTPMDJyUg&#10;I48mOUoiPF6c0flyeqUv+Y4+W17cmz1HNe9x3vc3jdYPWc3+x6mx6ErnVWNrytjWgBocN4/wjvUt&#10;Nry789zLD6H/AFpU12XK5Tl5fFlO+SEZn+9KPqcN/9LhToCdu+PzON3i3+0t9tZbj00stGXiD1X9&#10;NyD7XnF9G/8AaWA7l1OVR6mNf9jd+j9T9Yxf5/1LsDz3enGu8a7f5f8AYW9U+ptb6rcc0XVO+0Zv&#10;TA4sa+wVXfYeqdM3H1KmWWP9PLqofZTZTkUXU/o/6Nsf8YCRm5YgXpOo6RsiUP05fygxQ2Ln9Mur&#10;oexuQHNoYDTeHCX/AGa5rmtt2t+lZXS/1G/8LQrzaLKLXUWwbKiA4t1aZAey2t359N9bm3Uv/Pqe&#10;qmRTe6pmT7TmNePXB9o22sD8fEj/AAbGsosfR/ofz/51Fw+o1OY3Hva4tx/awgfp6Gn3+i+l237T&#10;h7nb2s3/AKH/ALS2/wCATvh3MS+745zGmSPD6fV6sRlDij/i+uP85+moi/7dHb6W80ZmNcP8Haxx&#10;+E7Xf9Fy3c9vux2RAY2wD5WOaubx7aHtJqursgSC10GRxLLNljP7TVv9V6n02t9Nj8moS1z9ocHE&#10;mx3qDYGfm/S+khzPCeZwZARoMsZf4np/7pQCsrp56h0zLwGxvyqXV1zxvjdT/wCCtavN8a91VgFx&#10;dWD7bmkEFtjJHurd/hKrN7P+uLseofWxtNJr6U8Cwj3ZpbDax44/rbPUv/4Z9TKqf+Feudv6Nc/A&#10;d1EX0VWR6jMZ9zW5VrB+kdm1Vudv9X/Cs3/p8v8Anf8AR+rS5uYhw55EY6kIxGX9XPJr/m8nq/x/&#10;0PX/ADbJEbjfyez+pf1Xuxuo3dUzms+049dbMOt7TtqyLqhkusvYdjrHYtN2NV7Pz7sn/CVLX+rP&#10;1dpHQL8bq2ObMvqN1zustuG177g97Pa+v3Mp2/pcO2iz/C/aK/51c99XP8ZLGtFHWmta1x3Nzmb3&#10;BxiHfamt3uY5zmfztNfpf6Wn89egdKycDONuTh5Lcht5a5zGWV2NbtHpTUafzH7fdvd/OKl7sOMA&#10;6TlZMZacXF6vQfkn/gJo08n1z6sOz+tsb0aqnBu6PiMyabq62s9XMc/d0/DyXOa31qq8fE/e/Res&#10;pfXFjs76u43Wa6bKXYltebbRY0i2uq0Ox8yuxhG7fjus3P8A5Fa6LL6li9Fxn2dayaq7r7rrGMrM&#10;uczd+rtZW7a79FjNprvs/mvUXB/WD/GKba8zF6U0CvIAaL7AD6TXB7czaR+itff7Nnqb2U/pUbjR&#10;if0wRIDp2TjymGSEo/PCQyR60YHijxPLdbyn22147Pf9ma5lYA13XOFmz+V7tn+eu9GFf0/o7aq6&#10;H5TunYzGvqrGrntH80P+uf8Aga4foeLbj20dTaWMFBD8ZpLXGeGXW0ul3ou/we7/AIz/AEa7IfWH&#10;Gvb6d7XYxncGkl1RfH0t/wBJv/XEeVzY8cjDjEJ0ICc/kH73+E28+LNzUZ87CAyY5ZJ8ccJGSWGU&#10;T/lIQ9Uf60v+q5HnbOj37Lupdbs/Sw6x9DCO381XZc36Dd3sroo/7cVXpND/AEXXv+ifZWO0j+ds&#10;b/57XR9f6LfZnfZ8m9zcKlrHHFYNrrHlu97r7fo7Gv8A5r0/8H/wqoZLqaWhntra0QytvYD81lbf&#10;ctPluWh7kc5HDixjijOZ9WWcv8tP92P7jQ4r9I1lLThj/wBEObkvNMXBgtZW4Ovpd9F9I/pNTv5L&#10;6v3ff/o1Pp9dePX6jGmqs2OyGstdJZXO6iu2x233MrbUx7knVG5wNo21BwIrPL3T7PU/k7voU/nq&#10;LrK76rnPIfVV7bsUtLcht7Lq2UNdv/m2WfSf/o/0td1Xqeks/wCLcxj5jODiPHHHAQlMfLKUZTnw&#10;w/f+d1+Vgfh3Lz5jP6OYzROLlsMvTOPH82aY/wAnwtHqUTjuE7XVHYCI9oe+X/yfWu9WzZ/5NU1d&#10;6sHi6kWNDbPSBfHGrn7GD/iqx6f/AJ896pLqPhX+4OWs3+rDhyFGqr8H/9Phfu+fHzXQYlrGYmNb&#10;c71+m4GRRdtsG6/p9gfsfi5NVn6S3pd/qbPVx/8AutZsrv8A0NvPrYxItxfVymWhllbsd3VcQOdb&#10;S1w9J2L1PFZubmYzK9n5nvxv5u/1KvRW3/xjh+r5fL+jCcsZ/wCrR4o/+kWLHrYU7Huoouxsl365&#10;jWNuzQSDNtrjT6W9vt30sf6zv6/ppvs9GQGi9m4t+i8Ete3+pY33tRbDVFOVkPb6fW8ltl7qHF/s&#10;qLq87Jqe9vs35Nfr01P/AEn+Beo1tdXY+pxBdU5zHFvBLSWbm/yH7dzEPg84z5WWE+rgkZVKPDH2&#10;8kpcPDH/AGuPN/cQd7267669T/eUOjW2GtmLe+2617asem2tthdY76LfVb6b21sbutut/wAFTW9d&#10;Bk/UXB6axrsrPtufb7WY9FddTnvj3uFj/W9Oln0rLHfQZ+/arX1DxKszrl+S8gt6bjtFfeLsou3P&#10;H8tmNj+n/wBeR+qZTsnrGQ8BxZSfQr0MBrPp/wCfas3mcnNZfin3bBmODlcEOPma4Z5MsvT+rjLN&#10;7ns/PD+b9v8Ay3+rZY8Ix8RFyJ9LVwOi9H6Y12a7GdnZFLS9vq/pnF3FdWLjO/Q+o+zaytz6/UV7&#10;6p19WxHZdHUdwtrNbrBYQ8+s6X2+k5o9P0mt9v6P89V78jIqwrbcRnq5DAPTZt3g6gPmrTftYreD&#10;1lj8NjWWY7/cBVUHCqxzzo2n9N+ka73bKq/ST+aMY54AkgxF/wB7iuP+EiN1oAb08mp9Z/qx9TbH&#10;NycvLb0HNyjDLKo9O1xO31bsGNmxrv5zIZ9nr3/zj1g2f4u+q4vVH4NObVVkPYbMTIDbKm30tIbk&#10;n1cd7nVW0WPo9bHfv/nWW1Losn6rftjqT8/qeQaq7trXYNXueK2gMZjHLcdlf/C+hX/xSPVVfldU&#10;zur4w20dNuHT8No0a2jEAbkVt/k5OQ+9v/WaVR5kZvbmcf6vIf5oyGnF044y/RkieUY48RBnqAYj&#10;/nf4sPU8sz/Ft163PZRkZNJlofZlxba1jJiN12xz7t38zj/4RdR0r/F90HpRbblNd1TLaPpZTQKW&#10;nUbqsFv6Pv8A9qH3rfryqL6cbPxX76MpgLHgETXY31Knw73t2/8AQXP39Zv6f1z9nV4dz8NzQGsb&#10;uuvsP/c/H+n6lf8Ag307vofznp2qL4RmnzXLjJkA9yEpY836PDOH7sf7koL8xGM6k8JPp+v91vZX&#10;TekWAh/T8RwPM0V/lawOXN5vQsQerjdJIxrqneoW37rKoe0BuI20v9Sir/CM9tuxdVey4OAfW5u7&#10;jcNsjufd+7+f/o1hNNzbct+S19dz7YdXaNrgGj2f2Nrv0bmrXGHDlIxyEZda/SVj5jNhnGWGcoHr&#10;KJ/Rj+j/AFnnaa3ua6svNFlLtmTjP3bqnn3bTtJZYyxvvpur9mQo24mbTY5jzRWRqHtLrdzSN1dj&#10;fbU3ZZWd7fcr3WGuqtxuo7XBu5uNkPgw6mw7anOP/dbI2emo5U/ZWEyXUuNToBMMdN1cx+5b67f+&#10;uKty/I8vHnBgyx9yEwTj9Uh6o+rXg/uzh/fZP9P/ABIZzillAGSPFjnHHijk0+eEzwORfj03WVY2&#10;Rf6f2iwVsyLDDK3kF1Vjo9ldW/6aPkW5z7si3Kb9nzqq8fCy8h8BzLKvUdke/wDnLMjKqbU6vIZ6&#10;lr6/89VcsMvx83WH4La7YjWHHZZYJ/0G+jez/CV32f6FWvTblZpbW12bZbdZftJiqsWlrKfXt9rv&#10;6Hj1b2PtrrrQ+MezCZGMRjjhD2qjH0xlGRnl1+Tj/f8A9qxHJkySMpzlPJL9KUpSyH/pT/c/uOX1&#10;PYMhlVZOyqmprQRES31SNv5vusVRGzb3ZGZde6Pe8wAZAaPZWxjgG7mMra1rPagrruTxHFy2DHL5&#10;seLHCWvF64wjGev99gO5p//U4VbHQul9RyS+3FxMovDf0WbivbW6v+RY61zaLcd/0n1v2P8AZ+js&#10;WOpU220Wtuoe6m1mrbKyWOB/kvZDl2PO8seZ5fJhEhH3BVyEj/Wj/Nzx/pf3/wDZteJANkW93i/V&#10;nqN92/OycaA9t7LaWO9Q5DPoZrqHj7E26xv6vns9T0eo4/8APfrdX2ha2N9TOj04rQ7dm21F7hXY&#10;NpAsd6tobVX6bbKK37n11/pfS32Lm+l/XG1uNv6hlVXWME2suYabYnbuxsrHbbTlfy6svHpt/wCG&#10;XTdP67gZ0NxMhljjqKiQH/2WH6f/AFl643JHmOVyyxyMsc4enij7mLjEfTxYsnDi48fqn8n6tsDh&#10;NajXoTr9ibozKsL6ydSxWBrG34mFfTW0ADaz18W3bt9u1r2sTXV3biwe0AkSOeUPql1tNuN1ilj3&#10;W9N3ty6R9OzDt2nKDW7d7rMSyurNZX+f6dy07G1XNZk1Pa+i8B9doMsO4bmO3j/B3fSrf9BZAn7P&#10;xGXuH0c5CPtSO33jD6Pa/vTj62Qi4abxOv8AdLj212012XMYbH1sc7Y0gOdA3FrXO/P2/vIFWZmd&#10;UxmX9MvGG0j0Q24es5jgdz78e1v8x9qZZsu9v82tLq12Vg0VjEo+0dRyXirCrI9hf9Oy6w/Q9HGr&#10;/SWPe70lVw+k2dL6ZbVSTmZTy6x7mw1pseNjvs7fbsoqb7v33/8Aga1eOWg3j2LHUd69XRj9Xuq5&#10;WXXY7K2OFF3pMyGe0W7dXu9PT6Ht9/8ALVLpfVH4rMvEsMNr6jlC4eO671/d/XZaxaGBh1U4NONX&#10;VZSKG7XV2NO+fpPfv+jf6jvd6lar9N6WMn60ZGQ33YYbXdkx9FmbX+iZj7vz7LKPTyMljP5myuv1&#10;/wCdTOZ5sYuW48n+R9XEZfP+7j9X6Uvliw8zinlERi0lxxl/g/LL/pcbqdNou6d9Wum4mQNl9VdL&#10;LGmDtfG99en+j+ipZGfl4nS8/NxNpuoYxjA8Egeo9rXu9pa72tO76SnlX15OY6lj2vGGB6jByH2f&#10;nP8A5La/Zub/AIR6N9lqf0m/Fez1RlO2PrHJYf6v0fY3cxV/gZnDkzLLH1czklzU/COTh4YiP9aO&#10;Pi/w2XmSDpE/1AXhfrDgs6ji0/WN3U2X5+M+vHGPWxwJFjorofL2tx6qWPu32V12VZv/ABiN9XLs&#10;m+1mMbXWY7WufVU8lzWMaNj2sa+W1sZe38xa2b9TW5Pqtyssvstc71QWB7HsJa6u3a30HYtmnvpr&#10;d6bLP5laHSfq/i9Mq9LED7HEBpJidjdWspYz2MZu9z2/zj/z7FpccYxIBOo+QjWE5fN6mACUjEn9&#10;E/MNpQjto5n1mYR9W81pO42+jWyeS911Xp7f3lH6vUfaMnMbuLW7WkEHWS87UL6x5rMnLqwaXB1G&#10;DYbL7AQWvyQDXXTv+j6fTmOssyH/APcv9F/2nsWr0HGfh9P3POy3LItdGjhWBtoZ/J3N/TbP+EVU&#10;1xV2YSTl52Ajty8ZcZ/r5fT7bX6r9XsLJ3tyWtsfY0MfY2W2bWkWMZY4e17N7f8ACLF6j0DqHo5L&#10;6si3Kc9pbRjsLccDcNj9/wDgbK2s9npVel6jP0a6q26uup9hIZWwbnvcQ1rR+8+x5az/ADnrnc/6&#10;4dGqLm12vynjT9AyWk+Hr3elWz+uyu1T8vgy5MkJYsRynFKMxUZcEZRIl65Q4eDi4P38bdNVqd/5&#10;fK8NkUX41ppyan0Wj/B2NLHR/Vchrb6r9acrqFBxa8eqjHd9IPAvsPwtuGyn/wBB6qliLs+XnnnA&#10;HPjGKf7sZ+79fT6Y/wCPkYCBeht//9XhUkkl3TWSY+RdjXsyKHBttZlji0OAPH0LA5j/AO2tSq/H&#10;6lY2uvD6dh5ZJebLGuZVe4fRx9p304dz/pts/R1vsWOnBjQ8Klz3w3l+cj+sjWWMTHHmj/OY+3+1&#10;x8X+Syej/D9a6MzHy6h66nrHX+jgNy6Qx491NL7muaNfpOrY+y2ql35ltFlX/EWrS6L1iyphu6Xj&#10;OZg2vLrOl3Fra9zp+0WdEy/bVs3fpbsG9leLv/mbqPUXI4eZ0qilrX9KryMgSXXvusG5x+iTSwem&#10;1jP3FbDcHNcz0LM7O6g6GsoybKqGQBrtzPd6bGN+gzd71x3PfB+aGOcM+D3MESf1lR4JQx/+CP1e&#10;fL91hGH+Uz5sPt/+GM0JkEGMr/qyPq17z4fV/ivc4vUuj351eTjZn7PzdnpHDzG+m/Yfc6qqvI2e&#10;zf8Azj8V11S2S3McJdTjv8Hhz2H4+xjmrzKy/wDZdgo6kWYwcN5wWfrYuaT7bL/tfr4Hv/039LV3&#10;FzOh7d+X07GxRyC+va1wP0Yx6nerX/L9npLNji5gRHs87MYyPR7+LHzPp/q5/wBX7n+EyccP0o8J&#10;3OtD/wBBezynYbHejmZjay4/0agkWu/kbmF+ZZ/1j0VC+2yvFdjUUnp+IxhAa0Cu8tP+hY3+hN/4&#10;V/6z/wADX/OLO6dmYXpB/TW0VVv0DsZrWh3l6lTWOf8A2lc9cXMfj3O2NM6xq08xt/lp0eQEpxyc&#10;3lnzcoaxjMRx8vD+sOWh6FxJqoARvtv/AIzz93TetdGLc1jrsvHYNw6jS0vvrBG8t6njM3Ps/wCE&#10;y6mW1X/9qK/UVmr6w4+cxl1jRcQaxa7CdtD2VO9RjbHsf6tTt37vp/zbP8Gtt3ULZbE1tb/NsbIA&#10;jzWR1R31ats9TqdWG686l5hl39Zz8Xbku/ruV4jqPT+TR+6nGZSw5Pa4tZQkPcw3+9GNw9t0rPrd&#10;08EmvCyLHuMk2Fgn5NcW/wDRWR1L6zdTz/1Nh+y126fZsfc6+wfubq2+vt/k4tNX/GrHzMv6u0PN&#10;FWKKMkgOqGffkDHewn2W1Povu9Smz/A3fzH+k9NO6vPGPY7Mpy+hY4gPuwG1nEP7jrqaj9osba7/&#10;ALVfar63/wCjTTMmQjdymeGEI/Pll+7jj82Sf9xacPMz0OeMY9fZhwn/AMNlxe1/edLp2FgU3119&#10;QspZc0htHSg5hsJHuqblU1FzaW/6HA/w/wDhv9ArPUet9RaLLBRThUNJLsvqFwl8H3ejhYnq2+p/&#10;xm//AIpcvlZvSnP25VI6yGgAZj2nDv8A5VTrKD+t1fuW5H6ZZWXcy3IsuaH+8y31X+rYBG0NfeQ3&#10;1P660+T+Dc1mkPdEuWw1GfFKMZZMt74uCWTFn5fJH9P3+VZccMWCHBjA+31X+9OX6bd6z17L6qG1&#10;2tFdDHb21/SJdwH2WO/891srrWSTJSc6Uy6rl+XxYMYx4oiEB01lv+lKc/XOX9ea0kk2VJJJKVD/&#10;AP/W4VJYiS7prO2ksRJJTuB0IrXgiDBHgdQueSQKnsOn9XzuntczDu9Kt53Pr2tc0n9/a9rvcj19&#10;VYXuuyMLFzMtztxzMhhdaXeL4d6T9v5vsrXEJLH53/Q/Hl+8ex71x+8cH+6v6n3n7t/SeD5P5/8A&#10;Vfzf9Rkj7lDhuun7v+C94/rWbc7dkOryGEQce2tppjja2pmx1f8AWrs3ojK6cumKLK8fHoE2uvsP&#10;q4dQ/Nps/nOp9Nf/ADeNV/TMS79H/wAd5+kqXNfcqh/o7+f04P8ARvDw+z/lvc9n9Rxe1/NcX633&#10;fa/8D+8u9WvuXX9a7vw/Se8HUGY7DT05rqavzr7fdkWfynSXV4rP3KKP+uWqL+pU3GeoYWNnOAgX&#10;Pb6V2n72Rj7XWf21wqSfk/0J7Q972/8AC4vv9/8AUf6b/wCFfqvb/m/1HtoHudNv+Z/3j3jev5WM&#10;BV09leFjM1rxw0XBrid1ljLMhrn/AKV3udX/ADay7L3O+k4kAkgEmATr7WTsauXSV34d/oyj9x9m&#10;6jx+3X3jaXB954/6Vx/zn+6f1v8AOLZ+5+lfh+7/AIL0L7PNCLiVhpLUjSx20liJJynbSWIkkp//&#10;2f/tM5ZQaG90b3Nob3AgMy4wADhCSU0EBAAAAAAADxwBWgADGyVHHAIAAAJvEwA4QklNBCUAAAAA&#10;ABAC//V2h/54kJGkvkBKANY7OEJJTQQ6AAAAAAD3AAAAEAAAAAEAAAAAAAtwcmludE91dHB1dAAA&#10;AAUAAAAAUHN0U2Jvb2wBAAAAAEludGVlbnVtAAAAAEludGUAAAAASW1nIAAAAA9wcmludFNpeHRl&#10;ZW5CaXRib29sAAAAAAtwcmludGVyTmFtZVRFWFQAAAABAAAAAAAPcHJpbnRQcm9vZlNldHVwT2Jq&#10;YwAAABUEHwQwBEAEMAQ8BDUEQgRABEsAIARGBDIENQRCBD4EPwRABD4EMQRLAAAAAAAKcHJvb2ZT&#10;ZXR1cAAAAAEAAAAAQmx0bmVudW0AAAAMYnVpbHRpblByb29mAAAACXByb29mQ01ZSwA4QklNBDsA&#10;AAAAAi0AAAAQAAAAAQAAAAAAEnByaW50T3V0cHV0T3B0aW9ucwAAABcAAAAAQ3B0bmJvb2wAAAAA&#10;AENsYnJib29sAAAAAABSZ3NNYm9vbAAAAAAAQ3JuQ2Jvb2wAAAAAAENudENib29sAAAAAABMYmxz&#10;Ym9vbAAAAAAATmd0dmJvb2wAAAAAAEVtbERib29sAAAAAABJbnRyYm9vbAAAAAAAQmNrZ09iamMA&#10;AAABAAAAAAAAUkdCQwAAAAMAAAAAUmQgIGRvdWJAb+AAAAAAAAAAAABHcm4gZG91YkBv4AAAAAAA&#10;AAAAAEJsICBkb3ViQG/gAAAAAAAAAAAAQnJkVFVudEYjUmx0AAAAAAAAAAAAAAAAQmxkIFVudEYj&#10;Umx0AAAAAAAAAAAAAAAAUnNsdFVudEYjUHhsQFIAAAAAAAAAAAAKdmVjdG9yRGF0YWJvb2wBAAAA&#10;AFBnUHNlbnVtAAAAAFBnUHMAAAAAUGdQQwAAAABMZWZ0VW50RiNSbHQAAAAAAAAAAAAAAABUb3Ag&#10;VW50RiNSbHQAAAAAAAAAAAAAAABTY2wgVW50RiNQcmNAWQAAAAAAAAAAABBjcm9wV2hlblByaW50&#10;aW5nYm9vbAAAAAAOY3JvcFJlY3RCb3R0b21sb25nAAAAAAAAAAxjcm9wUmVjdExlZnRsb25nAAAA&#10;AAAAAA1jcm9wUmVjdFJpZ2h0bG9uZwAAAAAAAAALY3JvcFJlY3RUb3Bsb25nAAAAAAA4QklNA+0A&#10;AAAAABAASAAAAAEAAgBIAAAAAQACOEJJTQQmAAAAAAAOAAAAAAAAAAAAAD+AAAA4QklNBA0AAAAA&#10;AAQAAAAeOEJJTQQZAAAAAAAEAAAAHjhCSU0D8wAAAAAACQAAAAAAAAAAAQA4QklNBAoAAAAAAAEA&#10;ADhCSU0nEAAAAAAACgABAAAAAAAAAAI4QklNA/UAAAAAAEgAL2ZmAAEAbGZmAAYAAAAAAAEAL2Zm&#10;AAEAoZmaAAYAAAAAAAEAMgAAAAEAWgAAAAYAAAAAAAEANQAAAAEALQAAAAYAAAAAAAE4QklNA/gA&#10;AAAAAHAAAP////////////////////////////8D6AAAAAD/////////////////////////////&#10;A+gAAAAA/////////////////////////////wPoAAAAAP////////////////////////////8D&#10;6AAAOEJJTQQIAAAAAAAQAAAAAQAAAkAAAAJAAAAAADhCSU0EHgAAAAAABAAAAAA4QklNBBoAAAAA&#10;A08AAAAGAAAAAAAAAAAAAACWAAAAyAAAAA0ELQQcBBEEGwQVBBwEEAAgBDoEPgQ/BDgETwAAAAEA&#10;AAAAAAAAAAAAAAAAAAAAAAAAAQAAAAAAAAAAAAAAyAAAAJYAAAAAAAAAAAAAAAAAAAAAAQAAAAAA&#10;AAAAAAAAAAAAAAAAAAAQAAAAAQAAAAAAAG51bGwAAAACAAAABmJvdW5kc09iamMAAAABAAAAAAAA&#10;UmN0MQAAAAQAAAAAVG9wIGxvbmcAAAAAAAAAAExlZnRsb25nAAAAAAAAAABCdG9tbG9uZwAAAJYA&#10;AAAAUmdodGxvbmcAAADIAAAABnNsaWNlc1ZsTHMAAAABT2JqYwAAAAEAAAAAAAVzbGljZQAAABIA&#10;AAAHc2xpY2VJRGxvbmcAAAAAAAAAB2dyb3VwSURsb25nAAAAAAAAAAZvcmlnaW5lbnVtAAAADEVT&#10;bGljZU9yaWdpbgAAAA1hdXRvR2VuZXJhdGVkAAAAAFR5cGVlbnVtAAAACkVTbGljZVR5cGUAAAAA&#10;SW1nIAAAAAZib3VuZHNPYmpjAAAAAQAAAAAAAFJjdDEAAAAEAAAAAFRvcCBsb25nAAAAAAAAAABM&#10;ZWZ0bG9uZwAAAAAAAAAAQnRvbWxvbmcAAACWAAAAAFJnaHRsb25nAAAAyAAAAAN1cmxURVhUAAAA&#10;AQAAAAAAAG51bGxURVhUAAAAAQAAAAAAAE1zZ2VURVhUAAAAAQAAAAAABmFsdFRhZ1RFWFQAAAAB&#10;AAAAAAAOY2VsbFRleHRJc0hUTUxib29sAQAAAAhjZWxsVGV4dFRFWFQAAAABAAAAAAAJaG9yekFs&#10;aWduZW51bQAAAA9FU2xpY2VIb3J6QWxpZ24AAAAHZGVmYXVsdAAAAAl2ZXJ0QWxpZ25lbnVtAAAA&#10;D0VTbGljZVZlcnRBbGlnbgAAAAdkZWZhdWx0AAAAC2JnQ29sb3JUeXBlZW51bQAAABFFU2xpY2VC&#10;R0NvbG9yVHlwZQAAAABOb25lAAAACXRvcE91dHNldGxvbmcAAAAAAAAACmxlZnRPdXRzZXRsb25n&#10;AAAAAAAAAAxib3R0b21PdXRzZXRsb25nAAAAAAAAAAtyaWdodE91dHNldGxvbmcAAAAAADhCSU0E&#10;KAAAAAAADAAAAAI/8AAAAAAAADhCSU0EEQAAAAAAAQEAOEJJTQQUAAAAAAAEAAAAGjhCSU0EDAAA&#10;AAAqcAAAAAEAAACgAAAAeAAAAeAAAOEAAAAqVAAYAAH/2P/iAkBJQ0NfUFJPRklMRQABAQAAAjBB&#10;REJFAhAAAG1udHJSR0IgWFlaIAfPAAYAAwAAAAAAAGFjc3BBUFBMAAAAAG5vbmUAAAAAAAAAAAAA&#10;AAAAAAAAAAD21gABAAAAANMtQURCRQAAAAAAAAAAAAAAAAAAAAAAAAAAAAAAAAAAAAAAAAAAAAAA&#10;AAAAAAAAAAAAAAAACmNwcnQAAAD8AAAAMmRlc2MAAAEwAAAAa3d0cHQAAAGcAAAAFGJrcHQAAAGw&#10;AAAAFHJUUkMAAAHEAAAADmdUUkMAAAHUAAAADmJUUkMAAAHkAAAADnJYWVoAAAH0AAAAFGdYWVoA&#10;AAIIAAAAFGJYWVoAAAIcAAAAFHRleHQAAAAAQ29weXJpZ2h0IDE5OTkgQWRvYmUgU3lzdGVtcyBJ&#10;bmNvcnBvcmF0ZWQAAABkZXNjAAAAAAAAABFBZG9iZSBSR0IgKDE5OTgpAAAAAAAAAAAAAAAAAAAA&#10;AAAAAAAAAAAAAAAAAAAAAAAAAAAAAAAAAAAAAAAAAAAAAAAAAAAAAAAAAAAAAAAAAAAAAAAAAAAA&#10;AAAAAAAAAABYWVogAAAAAAAA81EAAQAAAAEWzFhZWiAAAAAAAAAAAAAAAAAAAAAAY3VydgAAAAAA&#10;AAABAjMAAGN1cnYAAAAAAAAAAQIzAABjdXJ2AAAAAAAAAAECMwAAWFlaIAAAAAAAAJwYAABPpQAA&#10;BPxYWVogAAAAAAAANI0AAKAsAAAPlVhZWiAAAAAAAAAmMQAAEC8AAL6c/+0ADEFkb2JlX0NNAAL/&#10;7gAOQWRvYmUAZIAAAAAB/9sAhAAMCAgICQgMCQkMEQsKCxEVDwwMDxUYExMVExMYEQwMDAwMDBEM&#10;DAwMDAwMDAwMDAwMDAwMDAwMDAwMDAwMDAwMAQ0LCw0ODRAODhAUDg4OFBQODg4OFBEMDAwMDBER&#10;DAwMDAwMEQwMDAwMDAwMDAwMDAwMDAwMDAwMDAwMDAwMDAz/wAARCAB4AKADASIAAhEBAxEB/90A&#10;BAAK/8QBPwAAAQUBAQEBAQEAAAAAAAAAAwABAgQFBgcICQoLAQABBQEBAQEBAQAAAAAAAAABAAID&#10;BAUGBwgJCgsQAAEEAQMCBAIFBwYIBQMMMwEAAhEDBCESMQVBUWETInGBMgYUkaGxQiMkFVLBYjM0&#10;coLRQwclklPw4fFjczUWorKDJkSTVGRFwqN0NhfSVeJl8rOEw9N14/NGJ5SkhbSVxNTk9KW1xdXl&#10;9VZmdoaWprbG1ub2N0dXZ3eHl6e3x9fn9xEAAgIBAgQEAwQFBgcHBgU1AQACEQMhMRIEQVFhcSIT&#10;BTKBkRShsUIjwVLR8DMkYuFygpJDUxVjczTxJQYWorKDByY1wtJEk1SjF2RFVTZ0ZeLys4TD03Xj&#10;80aUpIW0lcTU5PSltcXV5fVWZnaGlqa2xtbm9ic3R1dnd4eXp7fH/9oADAMBAAIRAxEAPwDhUklp&#10;fV3Eoy+rMryKjk11VXZH2Zs7rnUVvvrxm7Q536VzF2vMZ44MOTNIExxxMuGPzS7RjxfpSa4FkDu5&#10;qS7zN+q/SMjrPuxzi1ZILfTpd6NTC/JZh42a3cHf0iu79XxGVeldkU/6L6FVv1e6OcLp9X2Zoyur&#10;sNP2t77Yxsn7MH4jRW1z2fr+c37Sz1P8D69P/FZY/wCMXJGINZbMeOURGB9uo+5k45e5w/q4Qn/6&#10;j/ya/wBqXg8aSByYS07kDyJXeeh0luOXUYOG2l92TkVWmsOc2vE6hg4jP0nuf9mtouyvtDP9Gnez&#10;p3SW9Twg6p/TjdhXvx7RXZZXVkZD6c+tj8f+c/QU05FHp++nHtq/R+uoz/xixesQwZJTxy4fbJjx&#10;zjHJ7OSUPb931QnPH6P0+NXtHuHhWbDEGZ8JKvY3S8nIxMrLrANeE1j7WkO3uY9xqN1MN22V472/&#10;rX+iXV9W6taz9rUVZlVhyMJjXOrsZb6zn5Lqoc9tOMx2S3pFnoeyv1fsnofpP0H6Mn1cz6quk0sd&#10;1A4lWA3HGXSWvIYRmutsuc9g/ms/Gs+yf+fE3mPjPMR5aGeHLC5ZcePgE55uPHkhizHg9vl/nye9&#10;7WH9D/0ikYxdX0Lx7cHKJa0Y9pLnNYwCt0uc9vqVVs9vufdV+lp/0tf6StTGBlncBjXS0vDx6bpa&#10;aiBkNf7fY7H3N+0f6H/CLqP2r0/7Bh1UvfiXU/ZXuupZvsYWMzMVtL6rC1ttfT6H4v2iur/Tfov0&#10;yJd1Tp7sTNx9/rXZLLaGXlr4ax/T6cOyyl9p9R7bc7Foxan5PqZGz1fUs/wiH+l+bMoAcjk9dX/O&#10;ej1cPFKXte1wcP6yP6z3P9Wr24/vB5T9mZ+7Z9kyC+HnYKn7orOy87Nu79A/2X/6JCOHkFjHimw1&#10;3BzqbAxxbYK9bnUvDdtvot/ntn82uyx+t4dr6bb2t6dkWuyH32NbZaxlxuwMlmS9tVlFzW5v2Gz2&#10;VX+lX6f6b9HahU9XxXPxLze7FZW5ws6X6ZFLXBue92VvaH+jXkuzK6f0H6X9N9mu9b0UP9L84OO+&#10;RyDg4qHr/WcMZ/q4Sx48uP3JcPzcfsf679ZhV7cf3g8dZi3MBL6rGgOawkscIc4bmMMt/nHs99df&#10;07GfzaWdhfY7fSN9OQNjbPVx3F7Nrp2+57a3b/bu2bF2FvWsPZmuZdG8ufVQAR6huGAelxt9rX9B&#10;djPou/wtf2b1v8ModR6hgZH1j6Nk4VrW0U5uQ573P0G/I9ezIsd7fToyXPufV/3XT8fxjmDOXFyk&#10;4whDNM6yqcsGL3oeqeLHw+7w8EPR/wA/F7KDjH73Z4clvZw+8JgQeCD8F3eZlY+Tg5bqxW+vCxqL&#10;ulNDa3BjMyl/Sfst7/d+mq6hbXfc+59nvx6/5pHyOkdP6rm3YLcWjH3PzMSq/HoYLAaLulVsyXNm&#10;n1bqLL8z13Vvqf8AZ/WRH/GLFERObDPFEkDJKxP2eKMMsZSHpnL9Tk9z0R/zivaPQ2+fJLrsDpnR&#10;OptwcE4VOPm34zr35jLLAx5x8r7HexjGv9LbfhY+Xkep/U9NNb9Wei5LaLcY5GHVbW29zrng1CrI&#10;ozsrDe26xnt+z/YKvt3+D2XXfpP0SnHx7lBIxyRy4ZRsy9yMTwxj+lxYcmb0o9qXSi8kktDqvR7+&#10;l1Yv2klmTeLhfjOABqdTYaNHtc5ttdzf0tT/ANxZ60sWWGWAyY5cUCSBIdeCXBL/AJ0VhBGhf//Q&#10;4VSqtupsbbRY6q2vVljDtc0nu1wUVo9PqbayrAzGemzPLremZZ0Ae79C5vqf4TGfkVenlUfTxn/p&#10;6f8ADVX9fzvNYcGOPvgSx5Ze1MGpeiUZcU5Q/Tx/5xrgHcdNWdn1m68/NvzhluZkZLWssLQI2Vnf&#10;Sytjg5tXpv8Ae3Z7/U/SJsHrmdjZ1WbeRm+iWuZTkE+kH1l78Z4YyNrsay62yr0/9Lb/AKRUMbHv&#10;yb20UM3Wukx2aG/zlljv9HX/ANP8xXLMP7KQDL7SCQToTt+ltH0aq1BzGLksYlhHL4zKURjlGEI4&#10;z7QjwRxyyY/1n83/AJP/ADa4GR1soWNcQ3e5ztvBcSIkmx21s+1rrHOsR6q8cEe9jSOJnk8+7amr&#10;xrrSAX7S4gBtYBMntvs3f9QrH7JsDnMORdXY0w4PDHgEfvN2t/6tKWfmLqoxJBlwAxuv3uHj/rIo&#10;J6sUhm9oBrH57CHMBP8ALZLWqzVU5ocGktbaA2wAwHNad7G2D89rH+9qzHUZvT3/AGgu2NbAOZjy&#10;A2fo/aqTucyt3/XsdaY6iyrEdbkU/rTY2VV+2u6fz2fT+y7Pp3t/mbK/0mL/AKJQy5sUfdocJ1P7&#10;sh/V9X6XyzXcPZMzGJBIGg1J7D+sfzUF+X0yskPy6QRyA7cR/wBt7lhWHrPW8n7OGuyHj3DGqGyl&#10;g/fe1x9NjP8Ahsp6u2fU/Kx8R+RlZePSWQG1tkgucdrK3ZNvpUs3f1FTn8QyEGWLH6I6mc9l3ABu&#10;XTqtwrzFGRVYTwA4A/5roU7MZzTDgQfA6FZTvqR1B1DHi6j1iJdj2tLdv8kXs9Rjnbf3mIFGV1ro&#10;14w8ljtvP2PIJexzR9J+HkNLnN/4zHf/AMZSlH4hljRy4vSf0of97L/v1cA6F1bKFVupaBLoAPj3&#10;Vt3UMfJYz7FPqPE2suHuog7dr2t9mS93+Atr/QPZ+ks/0CCGe53psdkWjR73EQD/AC7Xexn/ABda&#10;fk+LxjIY8EJcxlkLEYekR/vS/wDQW5y3w2WXGc+XJHluXB4fcn6jKX7uOHp4v8b/AMMa/qZv2R+D&#10;U94xLbBc6oaNNjfoP3Hbt/e/lqnZgZDW7hRYGt4c0EgR/wAXuV+4ZrQXbqWACSNr7OP5U1/9QmvO&#10;ZhvqcWsyG21tuY+ndTaGmRtdRd9Gzc3/AEqZH4h8RxT4fueL9bxZvaxyEcuWv53J6J5OLJ6v81xs&#10;v3T4XLSPOZRXp9yeGXtf1f3JNPC6pZhtuituQ59D8bHsscSccWNsrsdjbT7PZkXfo/8ASI1n1m6m&#10;PsTcWx2PV0+quumokPZvrp+x2ZGxzdn6ep9v6P8A4WxHa/A6kx3rAue32m5jQ3IrP/C1u2Nyf+Lv&#10;/nP8Dk1KmOn/AGPOH2sNuxq2G9rmya72Q/b6RO32b27bWO/SU2/obvepMfOfCs/HmzYAOYhcZYMw&#10;9yfFl4MHDhhP9V6uD2/kx+3+t/m/fy+7W5vks/K8JMhkw5P5rNiPFjyf4X738v0EXUur5/VHVPzn&#10;tsspDmh4aGk73m52/b7fztjNn+DVNM36I+ATrdx4oYojHjiIQj8sYjhjHyDRJJ1L/9Hhde3Pb4rZ&#10;wqQcSnFrebem9SsrYwvIFmFnn31vd+b7/Ts9PIr/AEedieoyz9Yx/wBXxXfRdrt0+l4fyv7K3qG+&#10;i7ea/sl1VjKup4LhNROyzKw+o4v7lN1mPvfsf6O+2q7Ft9PJ9Kra/wCMUifu8BepnKhr+5wsML1I&#10;df6pZPSMajM6ll0gNyzbea2DZtpYXuopqb/g2fTt2fy1k49b+pvy8/JfVS5xDd1toqrp3iaNle19&#10;uRXX/NenW3/hVSwbHu6c5k6NwwR/nUs/6h6JTWC4GBI4Pgp+UwkxyZeL9ZMiPHL1/u5Mn7n85x/y&#10;x/q0yOw6O30TpOJk9Qx8Z+c032PmtmKC7aawbZtybWemzds9npV2f8Ir/UOn4mPbU51lptyGOtsc&#10;Gyxr93tobU8VO+h+f6qqfVlh/bvT4MfppJ402P3Lc6+GXXY19Tg+twsa2PIt1Kq8x7g57EPel6sc&#10;tax6fNKUY+j5eLDj/nPcSDpVDUuZX6NdDnWktqqDrLC5jSNkbr5duc7Z6df82hYfTMB31cpsdZty&#10;7i6xlB9wprtJupx2Od9JmPW76Lvz1Hr+6r6udRe3Q+kG/J72Md/0SuepzrnY7rQ8gV5FVJb2LbWZ&#10;L3N/9l2KtzUTLLjxGcpcUrJlw8XrPD+hHGujsS9n0fGw2dMrsxGCnHcC+8k/4VpNdzr7n/S/SN/R&#10;b/oVfQVb6wYdHVMLGwsS+mzLyMuurFaHtc0vLX+r65ZudVVXj7rN+zf/AIP/AAq5DLzMq+mjAa4v&#10;pa91ldDQTuutc0D9G3+es9rG0sVzF+sOFg4TqXYWzq9LnOweoNLd9Tw6t3oXYtu33b6H02XM/WfT&#10;stqr/PVfmOYkDLAIjgFwv+6kAVfV1Mnr7OkYI6axrL8zFY3HrvY5z6i6suqvu/T043trez0selnr&#10;fzb/AFbf0axKc7qfWcirp99pyjkv9GmtxgMvf/MZNb2N3Y7sZ59ayxn+C/Q/zSF1vqluXkX2WtZ6&#10;jayAazID7C/Le6rnbU/IyXfZ6/8ABsXXdd6bhdJyug349H2e6trqXEHWK6GuDLv3rq7bLPeq4yZZ&#10;RMjM1iFgdDFkw4/cyY8Y/wApKMf8cud1zplHRM6t1rjbVS4G5zIa59X0ch7Y9rXubvsV6/GZSPTb&#10;HpsMN2DSD9Gxo/ltd6iyPrDlvfZjZL7dH0XFlThua6yu5jIP9ap/0lsdMc7I6LgXv+m/HYHf2Zq/&#10;6liu/DZm5AUJTgCJVfD+5/6UTzUDjySxEkxxZJCrr1fJk0/wPnaOUzEqostLn22j21VgbGF5Oyku&#10;fPrN/SHcii3GfkdS/aOLXmtwG1B1b2w9rXgm61j6n12Me6x3+k9ih1LKqwGtueSXgh1VTTD3wfzf&#10;3G/8KqfV87B6l145WA2zHqsoDXY727DoN2x+xz67K9zv3rE3m4zPOctH7zklImMDKPDinh93LD3f&#10;b9j2/b9zH/1T9/JkTjyRGOdYo1vRPFE8MZ8PFx/N8/H/AICvQ+rduS04js2nMcC2itzmvc+Bvdjt&#10;9Stld7Xt/m6rLqrPU/m7PURq7cDKxGMoF7nsf9qx/Uhv6en9J9n9Jn0XZHo/ZrGb/fkMxbbP5hZG&#10;S3H3VjJLmUl4DrqwHOqJ/m7xW4tba3f7LK9/0Fa6a23FybK3vZc6nKa9ltRJY8P9K9tjN/vbv3fz&#10;b/0lX83YoPjGEY+Z+fJk0jIyyGMpcMv0LhCH+C3vhUzzAyclICOPJjlKIjxenNH5cnqlL/mOPlte&#10;3Js9RzXvcd73N43WD1nN/sepsehK51Vja8rY1oAaHDeP8I71LTa8u/Pcyw+h/wBaVNdlyuU5eXxZ&#10;TvkhGZ/vSj6nDf/S4U6Anbvj8zjd4t/tLfbWW49NLLRl4g9V/Tcg+15xfRv/AGlgO5dTlUepjX/Y&#10;3fo/U/WMX+f9S7A893pxrvGu3+X/AGFvVPqbW+q3HNF1TvtGb0wOLGvsFV32HqnTNx9Spllj/Ty6&#10;qH2U2U5FF1P6P+jbH/GAkZuWIF6TqOkbIlD9OX8oMUNi5/TLq6HsbkBzaGA03hwl/wBmua5rbdrf&#10;pWV0v9Rv/C0K82iyi11FsGyogOLdWmQHstrd+fTfW5t1L/z6nqpkU3uqZk+05jXj1wfaNtrA/HxI&#10;/wAGxrKLH0f6H8/+dRcPqNTmNx72uLcf2sIH6ehp9/ovpdt+04e529rN/wCh/wC0tv8AgE74dzEv&#10;u+Ocxpkjw+n1erEZQ4o/4vrj/OfpqIv+3R2+lvNGZjXD/B2scfhO13/Rct3Pb7sdkQGNsA+Vjmrm&#10;8e2h7Sarq7IEgtdBkcSyzZYz+01b/Vep9NrfTY/JqEtc/aHBxJsd6g2Bn5v0vpIczwnmcGQEaDLG&#10;X+J6f+6UArK6eeodMy8Bsb8ql1dc8b43U/8AgrWrzfGvdVYBcXVg+25pBBbYyR7q3f4Sqzez/ri7&#10;HqH1sbTSa+lPAsI92aWw2seOP62z1L/+GfUyqn/hXrnb+jXPwHdRF9FVkeozGfc1uVawfpHZtVbn&#10;b/V/wrN/6fL/AJ3/AEfq0ubmIcOeRGOpCMRl/Vzya/5vJ6v8f9D1/wA2yRG438ns/qX9V7sbqN3V&#10;M5rPtOPXWzDre07asi6oZLrL2HY6x2LTdjVez8+7J/wlS1/qz9XaR0C/G6tjmzL6jdc7rLbhte+4&#10;Pez2vr9zKdv6XDtos/wv2iv+dXPfVz/GSxrRR1prWtcdzc5m9wcYh32prd7mOc5n87TX6X+lp/PX&#10;oHSsnAzjbk4eS3IbeWucxlldjW7R6U1Gn8x+33b3fzipe7DjAOk5WTGWnFxer0H5J/4CaNPJ9c+r&#10;Ds/rbG9Gqpwbuj4jMmm6utrPVzHP3dPw8lzmt9aqvHxP3v0XrKX1xY7O+ruN1mumyl2JbXm20WNI&#10;trqtDsfMrsYRu347rNz/AORWuiy+pYvRcZ9nWsmqu6+66xjKzLnM3fq7WVu2u/RYzaa77P5r1Fwf&#10;1g/xim2vMxelNAryAGi+wA+k1we3M2kforX3+zZ6m9lP6VG40Yn9MESA6dk48phkhKPzwkMketGB&#10;4o8Ty3W8p9tteOz3/ZmuZWANd1zhZs/le7Z/nrvRhX9P6O2quh+U7p2Mxr6qxq57R/ND/rn/AIGu&#10;H6Hi249tHU2ljBQQ/GaS1xnhl1tLpd6Lv8Hu/wCM/wBGuyH1hxr2+ne12MZ3BpJdUXx9Lf8ASb/1&#10;xHlc2PHIw4xCdCAnP5B+9/hNvPizc1GfOwgMmOWSfHHCRklhlE/5SEPVH+tL/quR52zo9+y7qXW7&#10;P0sOsfQwjt/NV2XN+g3d7K6KP+3FV6TQ/wBF17/on2VjtI/nbG/+e10fX+i32Z32fJvc3CpaxxxW&#10;Da6x5bve6+36Oxr/AOa9P/B/8KqGS6mloZ7a2tEMrb2A/NZW33LT5bloe5HORw4sY4ozmfVlnL/L&#10;T/dj+40OK/SNZS04Y/8ARDm5LzTFwYLWVuDr6XfRfSP6TU7+S+r933/6NT6fXXj1+oxpqrNjshrL&#10;XSWVzuortsdt9zK21Me5J1RucDaNtQcCKzy90+z1P5O76FP56i6yu+q5zyH1Ve27FLS3Ibey6tlD&#10;Xb/5tln0n/6P9LXdV6npLP8Ai3MY+Yzg4jxxxwEJTHyylGU58MP3/ndflYH4dy8+Yz+jmM0Ti5bD&#10;L0zjx/NmmP8AJ8LR6lE47hO11R2AiPaHvl/8n1rvVs2f+TVNXerB4upFjQ2z0gXxxq5+xg/4qsen&#10;/wCfPeqS6j4V/uDlrN/qw4chRqq/B//T4X7vnx810GJaxmJjW3O9fpuBkUXbbBuv6fYH7H4uTVZ+&#10;kt6Xf6mz1cf/ALrWbK7/ANDbz62MSLcX1cploZZW7Hd1XEDnW0tcPSdi9TxWbm5mMyvZ+Z78b+bv&#10;9Sr0Vt/8Y4fq+Xy/ownLGf8Aq0eKP/pFix62FOx7qKLsbJd+uY1jbs0Egzba40+lvb7d9LH+s7+v&#10;6ab7PRkBovZuLfovBLXt/qWN97UWw1RTlZD2+n1vJbZe6hxf7Ki6vOyanvb7N+TX69NT/wBJ/gXq&#10;NbXV2PqcQXVOcxxbwS0lm5v8h+3cxD4POM+VlhPq4JGVSjwx9vJKXDwx/wBrjzf3EHe9uu+uvU/3&#10;lDo1thrZi3vtute2rHptrbYXWO+i31W+m9tbG7rbrf8ABU1vXQZP1Fwemsa7Kz7bn2+1mPRXXU57&#10;497hY/1vTpZ9Kyx30Gfv2q19Q8SrM65fkvILem47RX3i7KLtzx/LZjY/p/8AXkfqmU7J6xkPAcWU&#10;n0K9DAaz6f8An2rN5nJzWX4p92wZjg5XBDj5muGeTLL0/q4yze57Pzw/m/b/AMt/q2WPCMfERcif&#10;S1cDovR+mNdmuxnZ2RS0vb6v6ZxdxXVi4zv0PqPs2src+v1Fe+qdfVsR2XR1HcLazW6wWEPPrOl9&#10;vpOaPT9Jrfb+j/PVe/IyKsK23EZ6uQwD02bd4OoD5q037WK3g9ZY/DY1lmO/3AVVBwqsc86Np/Tf&#10;pGu92yqv0k/mjGOeAJIMRf8Ae4rj/hIjdaAG9PJqfWf6sfU2xzcnLy29BzcowyyqPTtcTt9W7BjZ&#10;sa7+cyGfZ69/849YNn+LvquL1R+DTm1VZD2GzEyA2ypt9LSG5J9XHe51VtFj6PWx37/51ltS6LJ+&#10;q37Y6k/P6nkGqu7a12DV7nitoDGYxy3HZX/wvoV/8Uj1VX5XVM7q+MNtHTbh0/DaNGtoxAG5Fbf5&#10;OTkPvb/1mlUeZGb25nH+ryH+aMhpxdOOMv0ZInlGOPEQZ6gGI/53+LD1PLM/xbdetz2UZGTSZaH2&#10;ZcW2tYyYjddsc+7d/M4/+EXUdK/xfdB6UW25TXdUy2j6WU0Clp1G6rBb+j7/APah96368qi+nGz8&#10;V++jKYCx4BE12N9Sp8O97dv/AEFz9/Wb+n9c/Z1eHc/Dc0BrG7rr7D/3Px/p+pX/AIN9O76H856d&#10;qi+EZp81y4yZAPchKWPN+jwzh+7H+5KC/MRjOpPCT6fr/db2V03pFgIf0/EcDzNFf5WsDlzeb0LE&#10;Hq43SSMa6p3qFt+6yqHtAbiNtL/Uoq/wjPbbsXVXsuDgH1ubu43DbI7n3fu/n/6NYTTc23LfktfX&#10;c+2HV2ja4Bo9n9ja79G5q1xhw5SMchGXWv0lY+YzYZxlhnKB6yif0Y/o/wBZ52mt7murLzRZS7Zk&#10;4z926p59207SWWMsb76bq/ZkKNuJm02OY80Vkah7S63c0jdXY321N2WVne33K91hrqrcbqO1wbub&#10;jZD4MOpsO2pzj/3WyNnpqOVP2VhMl1LjU6ATDHTdXMfuW+u3/rircvyPLx5wYMsfchME4/VIeqPq&#10;14P7s4f32T/T/wASGc4pZQBkjxY5xx4o5NPnhM8DkX49N1lWNkX+n9osFbMiwwyt5BdVY6PZXVv+&#10;mj5Fuc+7Itym/Z86qvHwsvIfAcyyr1HZHv8A5yzIyqm1OryGepa+v/PVXLDL8fN1h+C2u2I1hx2W&#10;WCf9Bvo3s/wld9n+hVr025WaW1tdm2W3WX7SYqrFpayn17fa7+h49W9j7a660PjHswmRjEY44Q9q&#10;ox9MZRkZ5dfk4/3/APasRyZMkjKc5TyS/SlKUsh/6U/3P7jl9T2DIZVWTsqpqa0EREt9Ujb+b7rF&#10;URs292RmXXuj3vMAGQGj2VsY4Bu5jK2taz2oK67k8Rxctgxy+bHixwlrxeuMIxnr/fYDuaf/1OFW&#10;x0LpfUckvtxcTKLw39Fm4r21ur/kWOtc2i3Hf9J9b9j/AGfo7FjqVNttFrbqHuptZq2ysljgf5L2&#10;Q5djzvLHmeXyYRIR9wVchI/1o/zc8f6X9/8A2bXiQDZFvd4v1Z6jfdvzsnGgPbey2ljvUOQz6Ga6&#10;h4+xNusb+r57PU9HqOP/AD363V9oWtjfUzo9OK0O3ZttRe4V2DaQLHeraG1V+m2yit+59df6X0t9&#10;i5vpf1xtbjb+oZVV1jBNrLmGm2J27sbKx2205X8urLx6bf8Ahl03T+u4GdDcTIZY46iokB/9lh+n&#10;/wBZeuNyR5jlcsscjLHOHp4o+5i4xH08WLJw4uPH6p/J+rbA4TWo16E6/Ym6MyrC+snUsVgaxt+J&#10;hX01tAA2s9fFt27fbta9rE11d24sHtAJEjnlD6pdbTbjdYpY91vTd7cukfTsw7dpyg1u3e6zEsrq&#10;zWV/n+nctOxtVzWZNT2vovAfXaDLDuG5jt4/wd30q3/QWQJ+z8Rl7h9HOQj7Ujt94w+j2v704+tk&#10;IuGm8Tr/AHS49tdtNdlzGGx9bHO2NIDnQNxa1zvz9v7yBVmZnVMZl/TLxhtI9ENuHrOY4Hc+/Htb&#10;/MfamWbLvb/NrS6tdlYNFYxKPtHUcl4qwqyPYX/TsusP0PRxq/0lj3u9JVcPpNnS+mW1Uk5mU8us&#10;e5sNabHjY77O327KKm+799//AIGtXjloN49ix1HevV0Y/V7quVl12OytjhRd6TMhntFu3V7vT0+h&#10;7ff/AC1S6X1R+KzLxLDDa+o5QuHjuu9f3f12WsWhgYdVODTjV1WUihu11djTvn6T37/o3+o73epW&#10;q/TeljJ+tGRkN92GG13ZMfRZm1/omY+78+yyj08jJYz+Zsrr9f8AnUzmebGLluPJ/kfVxGXz/u4/&#10;V+lL5YsPM4p5REYtJccZf4Pyy/6XG6nTaLunfVrpuJkDZfVXSyxpg7XxvfXp/o/oqWRn5eJ0vPzc&#10;TabqGMYwPBIHqPa17vaWu9rTu+kp5V9eTmOpY9rxhgeowch9n5z/AOS2v2bm/wCEejfZan9JvxXs&#10;9UZTtj6xyWH+r9H2N3MVf4GZw5Myyx9XM5Jc1Pwjk4eGIj/Wjj4v8Nl5kg6RP9QF4X6w4LOo4tP1&#10;jd1Nl+fjPrxxj1scCRY6K6Hy9rceqlj7t9lddlWb/wAYjfVy7JvtZjG11mO1rn1VPJc1jGjY9rGv&#10;ltbGXt/MWtm/U1uT6rcrLL7LXO9UFgex7CWurt2t9B2LZp76a3emyz+ZWh0n6v4vTKvSxA+xxAaS&#10;YnY3VrKWM9jGbvc9v84/8+xaXHGMSATqPkI1hOXzepgAlIxJ/RPzDaUI7aOZ9ZmEfVvNaTuNvo1s&#10;nkvddV6e395R+r1H2jJzG7i1u1pBB1kvO1C+seazJy6sGlwdRg2Gy+wEFr8kA1107/o+n05jrLMh&#10;/wD3L/Rf9p7Fq9Bxn4fT9zzstyyLXRo4VgbaGfydzf02z/hFVNcVdmEk5edgI7cvGXGf6+X0+21+&#10;q/V7Cyd7clrbH2NDH2Nltm1pFjGWOHteze3/AAixeo9A6h6OS+rItynPaW0Y7C3HA3DY/f8A4Gyt&#10;rPZ6VXpeoz9GuqturrqfYSGVsG573ENa0fvPseWs/wA5653P+uHRqi5tdr8p40/QMlpPh693pVs/&#10;rsrtU/L4MuTJCWLEcpxSjMVGXBGUSJeuUOHg4uD9/G3TVanf+XyvDZFF+Naacmp9Fo/wdjSx0f1X&#10;Ia2+q/WnK6hQcWvHqox3fSDwL7D8Lbhsp/8AQeqpYi7Pl555wBz4xin+7Gfu/X0+mP8Aj5GAgXob&#10;f//V4VJJJd01kmPkXY17MihwbbWZY4tDgDx9CwOY/wDtrUqvx+pWNrrw+nYeWSXmyxrmVXuH0cfa&#10;d9OHc/6bbP0db7FjpwY0PCpc98N5fnI/rI1ljExx5o/zmPt/tcfF/ksno/w/WujMx8uoeup6x1/o&#10;4DcukMePdTS+5rmjX6Tq2Pstqpd+ZbRZV/xFq0ui9YsqYbul4zmYNry6zpdxa2vc6ftFnRMv21bN&#10;36W7BvZXi7/5m6j1FyOHmdKopa1/Sq8jIEl177rBucfok0sHptYz9xWw3BzXM9CzOzuoOhrKMmyq&#10;hkAa7cz3emxjfoM3e9cdz3wfmhjnDPg9zBEn9ZUeCUMf/gj9Xny/dYRh/lM+bD7f/hjNCZBBjK/6&#10;sj6te8+H1f4r3OL1Lo9+dXk42Z+z83Z6Rw8xvpv2H3OqqryNns3/AM4/FddUtktzHCXU47/B4c9h&#10;+PsY5q8ysv8A2XYKOpFmMHDecFn62Lmk+2y/7X6+B7/9N/S1dxczoe3fl9OxsUcgvr2tcD9GMep3&#10;q1/y/Z6SzY4uYER7POzGMj0e/ix8z6f6uf8AV+5/hMnHD9KPCdzrQ/8AQXs8p2Gx3o5mY2suP9Go&#10;JFrv5G5hfmWf9Y9FQvtsrxXY1FJ6fiMYQGtArvLT/oWN/oTf+Ff+s/8AA1/zizunZmF6Qf01tFVb&#10;9A7Ga1od5epU1jn/ANpXPXFzH49ztjTOsatPMbf5adHkBKccnN5Z83KGsYzEcfLw/rDloehcSaqA&#10;Eb7b/wCM8/d03rXRi3NY67Lx2DcOo0tL76wRvLep4zNz7P8AhMupltV//aiv1FZq+sOPnMZdY0XE&#10;GsWuwnbQ9lTvUY2x7H+rU7d+76f82z/Brbd1C2WxNbW/zbGyAI81kdUd9WrbPU6nVhuvOpeYZd/W&#10;c/F25Lv67leI6j0/k0fupxmUsOT2uLWUJD3MN/vRjcPbdKz63dPBJrwsix7jJNhYJ+TXFv8A0Vkd&#10;S+s3U8/9TYfstdun2bH3OvsH7m6tvr7f5OLTV/xqx8zL+rtDzRViijJIDqhn35Ax3sJ9ltT6L7vU&#10;ps/wN38x/pPTTurzxj2OzKcvoWOID7sBtZxD+466mo/aLG2u/wC1X2q+t/8Ao00zJkI3cpnhhCPz&#10;5Zfu44/Nkn/cWnDzM9DnjGPX2YcJ/wDDZcXtf3nS6dhYFN9dfULKWXNIbR0oOYbCR7qm5VNRc2lv&#10;+hwP8P8A4b/QKz1HrfUWiywUU4VDSS7L6hcJfB93o4WJ6tvqf8Zv/wCKXL5Wb0pz9uVSOshoAGY9&#10;pw7/AOVU6yg/rdX7luR+mWVl3MtyLLmh/vMt9V/q2ARtDX3kN9T+utPk/g3NZpD3RLlsNRnxSjGW&#10;TLe+LglkxZ+XyR/T9/lWXHDFghwYwPt9V/vTl+m3es9ey+qhtdrRXQx29tf0iXcB9ljv/PdbK61k&#10;kyUnOlMuq5fl8WDGMeKIhAdNZb/pSnP1zl/XmtJJNlSSSSlQ/wD/1uFSWIku6aztpLESSU7gdCK1&#10;4IgwR4HULnkkCp7Dp/V87p7XMw7vSredz69rXNJ/f2va73I9fVWF7rsjCxczLc7cczIYXWl3i+He&#10;k/b+b7K1xCSx+d/0Px5fvHse9cfvHB/ur+p95+7f0ng+T+f/AFX83/UZI+5Q4brp+7/gveP61m3O&#10;3ZDq8hhEHHtraaY42tqZsdX/AFq7N6IyunLpiiyvHx6BNrr7D6uHUPzabP5zqfTX/wA3jVf0zEu/&#10;R/8AHefpKlzX3Kof6O/n9OD/AEbw8Ps/5b3PZ/UcXtfzXF+t932v/A/vLvVr7l1/Wu78P0nvB1Bm&#10;Ow09Oa6mr86+33ZFn8p0l1eKz9yij/rlqi/qVNxnqGFjZzgIFz2+ldp+9kY+11n9tcKkn5P9Ce0P&#10;e9v/AAuL7/f/AFH+m/8AhX6r2/5v9R7aB7nTb/mf94943r+VjAVdPZXhYzNa8cNFwa4ndZYyzIa5&#10;/wCld7nV/wA2suy9zvpOJAJIBJgE6+1k7Grl0ld+Hf6Mo/cfZuo8ft1942lwfeeP+lcf85/un9b/&#10;ADi2fufpX4fu/wCC9C+zzQi4lYaS1I0sdtJYiScp20liJJKf/9k4QklNBCEAAAAAAFUAAAABAQAA&#10;AA8AQQBkAG8AYgBlACAAUABoAG8AdABvAHMAaABvAHAAAAATAEEAZABvAGIAZQAgAFAAaABvAHQA&#10;bwBzAGgAbwBwACAAQwBTADYAAAABADhCSU0EBgAAAAAABwAIAAAAAQEA/+ENKmh0dHA6Ly9ucy5h&#10;ZG9iZS5jb20veGFwLzEuMC8APD94cGFja2V0IGJlZ2luPSLvu78iIGlkPSJXNU0wTXBDZWhpSHpy&#10;ZVN6TlRjemtjOWQiPz4gPHg6eG1wbWV0YSB4bWxuczp4PSJhZG9iZTpuczptZXRhLyIgeDp4bXB0&#10;az0iQWRvYmUgWE1QIENvcmUgNS4zLWMwMTEgNjYuMTQ1NjYxLCAyMDEyLzAyLzA2LTE0OjU2OjI3&#10;ICAgICAgICAiPiA8cmRmOlJERiB4bWxuczpyZGY9Imh0dHA6Ly93d3cudzMub3JnLzE5OTkvMDIv&#10;MjItcmRmLXN5bnRheC1ucyMiPiA8cmRmOkRlc2NyaXB0aW9uIHJkZjphYm91dD0iIiB4bWxuczp4&#10;bXA9Imh0dHA6Ly9ucy5hZG9iZS5jb20veGFwLzEuMC8iIHhtbG5zOnhtcE1NPSJodHRwOi8vbnMu&#10;YWRvYmUuY29tL3hhcC8xLjAvbW0vIiB4bWxuczpzdEV2dD0iaHR0cDovL25zLmFkb2JlLmNvbS94&#10;YXAvMS4wL3NUeXBlL1Jlc291cmNlRXZlbnQjIiB4bWxuczpkYz0iaHR0cDovL3B1cmwub3JnL2Rj&#10;L2VsZW1lbnRzLzEuMS8iIHhtbG5zOnBob3Rvc2hvcD0iaHR0cDovL25zLmFkb2JlLmNvbS9waG90&#10;b3Nob3AvMS4wLyIgeG1sbnM6eG1wUmlnaHRzPSJodHRwOi8vbnMuYWRvYmUuY29tL3hhcC8xLjAv&#10;cmlnaHRzLyIgeG1wOkNyZWF0b3JUb29sPSJBZG9iZSBQaG90b3Nob3AgNy4wIiB4bXA6TW9kaWZ5&#10;RGF0ZT0iMjAxNC0wMS0wOFQxODowMjo0MCswMzowMCIgeG1wOkNyZWF0ZURhdGU9IjIwMTMtMDQt&#10;MjVUMTE6MjI6MzcrMDM6MDAiIHhtcDpNZXRhZGF0YURhdGU9IjIwMTQtMDEtMDhUMTg6MDI6NDAr&#10;MDM6MDAiIHhtcE1NOkRvY3VtZW50SUQ9IjRDRDY4OTg5RTA5NDYwRkVFNUY3NTJGOUJGMEZDNjAw&#10;IiB4bXBNTTpJbnN0YW5jZUlEPSJ4bXAuaWlkOkIwNDNENDM1NzI3OEUzMTFBNzkzQkZDMkQ3Qzk5&#10;QjUzIiB4bXBNTTpPcmlnaW5hbERvY3VtZW50SUQ9IjRDRDY4OTg5RTA5NDYwRkVFNUY3NTJGOUJG&#10;MEZDNjAwIiBkYzpmb3JtYXQ9ImltYWdlL2pwZWciIHBob3Rvc2hvcDpDb2xvck1vZGU9IjMiIHht&#10;cFJpZ2h0czpNYXJrZWQ9IkZhbHNlIj4gPHhtcE1NOkhpc3Rvcnk+IDxyZGY6U2VxPiA8cmRmOmxp&#10;IHN0RXZ0OmFjdGlvbj0ic2F2ZWQiIHN0RXZ0Omluc3RhbmNlSUQ9InhtcC5paWQ6QjA0M0Q0MzU3&#10;Mjc4RTMxMUE3OTNCRkMyRDdDOTlCNTMiIHN0RXZ0OndoZW49IjIwMTQtMDEtMDhUMTg6MDI6NDAr&#10;MDM6MDAiIHN0RXZ0OnNvZnR3YXJlQWdlbnQ9IkFkb2JlIFBob3Rvc2hvcCBDUzYgKFdpbmRvd3Mp&#10;IiBzdEV2dDpjaGFuZ2VkPSIvIi8+IDwvcmRmOlNlcT4gPC94bXBNTTpIaXN0b3J5PiA8L3JkZjpE&#10;ZXNjcmlwdGlvbj4gPC9yZGY6UkRGPiA8L3g6eG1wbWV0YT4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8P3hwYWNrZXQgZW5kPSJ3Ij8+/+4ADkFk&#10;b2JlAGRAAAAAAf/bAIQAAQEBAQEBAQEBAQEBAQEBAQEBAQEBAQEBAQEBAQEBAQEBAQEBAQEBAQEB&#10;AQICAgICAgICAgICAwMDAwMDAwMDAwEBAQEBAQEBAQEBAgIBAgIDAwMDAwMDAwMDAwMDAwMDAwMD&#10;AwMDAwMDAwMDAwMDAwMDAwMDAwMDAwMDAwMDAwMD/8AAEQgAlgDIAwERAAIRAQMRAf/dAAQAGf/E&#10;AaIAAAAGAgMBAAAAAAAAAAAAAAcIBgUECQMKAgEACwEAAAYDAQEBAAAAAAAAAAAABgUEAwcCCAEJ&#10;AAoLEAACAQMEAQMDAgMDAwIGCXUBAgMEEQUSBiEHEyIACDEUQTIjFQlRQhZhJDMXUnGBGGKRJUOh&#10;sfAmNHIKGcHRNSfhUzaC8ZKiRFRzRUY3R2MoVVZXGrLC0uLyZIN0k4Rlo7PD0+MpOGbzdSo5OkhJ&#10;SlhZWmdoaWp2d3h5eoWGh4iJipSVlpeYmZqkpaanqKmqtLW2t7i5usTFxsfIycrU1dbX2Nna5OXm&#10;5+jp6vT19vf4+foRAAIBAwIEBAMFBAQEBgYFbQECAxEEIRIFMQYAIhNBUQcyYRRxCEKBI5EVUqFi&#10;FjMJsSTB0UNy8BfhgjQlklMYY0TxorImNRlUNkVkJwpzg5NGdMLS4vJVZXVWN4SFo7PD0+PzKRqU&#10;pLTE1OT0laW1xdXl9ShHV2Y4doaWprbG1ub2Z3eHl6e3x9fn90hYaHiImKi4yNjo+DlJWWl5iZmp&#10;ucnZ6fkqOkpaanqKmqq6ytrq+v/aAAwDAQACEQMRAD8A1Rvf159QR1737r3Xvfuvde9+691737r3&#10;Xvfuvdc0jaQ2UX/3r3VnCipPXunalxjSEXGo/wBPwP8AX9opbqgxjr2T0pqPBlgPQT/sP+J9lst5&#10;Tzp1sLX7OhipOj+wm6m/07rtaeTp6PsaDqGo33FkMPJQ0nZ1VharcdFs2uxi5A5+kyGQwNDPVU8z&#10;0gpZkgdVlLqV9xvB7s+3m4e5O9+zlhzjZze6+27VFul3talzdW23XEhigvJezwhFJICigSGSuWQC&#10;h6WGxuks49we3YWLuUVz8JcCpUZrUD5U6T9PgYyVUeMs7FVUMpYunLBRe5ZB9R+PYskvWAJNaD/L&#10;0nArgdT6fDUsyh4p6eRPMKYtHLEy/cE8QagxHmNv0/q/w9syXMyMVeNgdOqhB4eufL58OrBa8Osx&#10;w9HZiaimAVZXJM0NlSBtEzm7WCwvwx+ing+6fUT1A8J61A+E8SKgfaRkfLr2n5DrG+DgaY0yyRNU&#10;eJZ/AHjaYwsBpl8QJfxMDw1rH+vvYu5VjExRhCTTVQ0qPKvCvqK9e0kGlM9NcmFp5FZopKeRVlMB&#10;aORHCzA8wkqxAlv/AGfr7VC6lQgOjAkVoRSo9c+Xz6qQKUPTJU4NPwB6yVWxB1MOCqkfVgfr/T2r&#10;iuzWlDXqukeXSxzXxv7qxPUGI+Qlf1bu2n6Fz+QosNhe4ftKaXYOQzmRyWSw9Dt+LMQVcpjz8+Tx&#10;FTF9k8a1MYjEjosckTuDNj96PajmHnze/avYfcnZrz3Q2xZGvNoiuFbcLVIlieSSe2+OOJVmi/Vb&#10;9Ny+lGZlcKpk26+itY76WzkWyemmQiiNWtAD5nBxxx0AlVjGjJsCCL/jj+vuVIroNTpF00OjIbML&#10;H2tVlYVB631x92691737r3Xvfuvde9+691737r3Xvfuvdf/Q1Rvf159QR1wkcRxvIQxCIzkINTkK&#10;CSFX+0xtwPyfdo0MjqgIFfMmgHqSfIDiT5DrRNBXq+n45/yS17x+J2L7T3N8i9vdWfI3tWs2RWfH&#10;frPMUslXsndGM7DyW8ts9f7b7Hn+yiy+0qjtTd+ya3H4Dckc7Y376nNPJTO0sRbgXzb/AH8Xt9sH&#10;3zdy9htk9guYN2+7dtc7bduHOUUbqId1iuoLW7nihZvDl2ezluIbeSRQZzcSamaOJSepPg9s7uXl&#10;9Nzk3SKPd3GtLc+aFSygniJGAJHlQevRLtvfyt/lJmupdgd1ZCs6i2xtHe27tq7bzW3shvyTI9q9&#10;Ubc3d2xN0XRdt9ldbYvDyZWh6rxnbURwtfXUc1TUU1Ry0GkEjM/fP72f7k+087e+Pt3t3Nu/7tzP&#10;7f7ddXV+1ptE/wBDfSWUEVzd7fsu4zNHbbluFvbzRyzQxsqRKylpO5ah6PkfmN7bbbt7eKOG6dVX&#10;VINShiVVpEFWRSQQCcn06HvfX8mPtbrTYW+slu3vfrifuvY+x/kh2X/suu1tr7jye69zbA+Kfa2N&#10;6z7T3dh9w5GtxSUu3M1S1VVl9r5GoxgpMzDjqmDVG8UjLFVp/fJ+xO8843+xcu+0vNc/JkF7c2H7&#10;9ne2trGXcrfY13sWUCUkM7OrixleOVvpblXMq6TGHWtyBucdusst9ALgqreEAxYIZPD1HhT+IVHc&#10;OHn0aXY38k7405Dde+ut94fL7uCq3nQ/Iff/AMZOr8ttHqfaVJtLfHZGzPjhD8ijBl1r8nmsptwU&#10;eNSrxdYJSKeSspR4p1Ey6Mb99/vrvd9fcH2+2Hlv7ldqnt9f7Vyzf7tud5vrGTaBzNM0Vrai3igi&#10;F1OCFZGjJVoi8jqujS5vF7d2BtbqWbmM/VK8yxosWJPBFWapJ0j1r54HQKYn+W51l1x2D8J+1e0N&#10;k9wdg/Br5Z7F+O+JyO79sdibTw+6dkfI3vTFCHI9e1+Twaf3gwmLwGeD1OH/AIri6KnzdDDLTx1r&#10;1KoSv5r/AL233F58+6J70e4H3d29vv8AgtPb3c9zk5h5fvGvLi32zZLC9ntoLoxOUeae8Ecav4c0&#10;jW0r+JJAIaVpByJZ2u/bfa7t9X+4rpE8KVdILyMoJWuQAtTSoGoCgNerAMN/LR/ly5DK994zE47c&#10;uC63rPlXvb4f7M7N7Y7xk2Z2B8a9+dJdP5TO9gdh7fw+aro9vd67Rz3eVFTY0Y3IIso2zVtUGSnf&#10;xe8ZNy/vVPv5bX7w+1Pt5zKnKS8y2fL2wS7/ALHs+w3m7fvm85okrFf2+420DjZ9u2W0lt3fXpE1&#10;wJkcOBq6OU5J5YewvruEz+C0soikklWPw1hGVKMR4jyMCPkKEU6r8+buA+JGP+L/AMJt59C/GKn6&#10;L7P7V2pvbsftLP4Td27s9gtzYPY25cv1PmttLT7vz2XyOPqcvvbDfxnHtFFAaGinMDtK5BGaf3Fv&#10;e776m7cr/fm9wfvRe82xc67XyTu9/tWxWlltcO3SW91tkP1Es1wLeNIriGZXjjXJd2Rm0ohAAd5m&#10;23l1JeWrXZdvltnuUV5WZy4KuaACpqCKE/5+r3NqdQ/G7bGB3h8Ql+Eu1dydd5P5Pfy/Omey9yLj&#10;9xpRb1qe+fjNk8jJ8pNr0Qiq8TsvsnaeU3rW01PnMe7Ule7xNN9vUKW98L+WffH77nLvurB98HmD&#10;74NpPzjPyPtO/X9nFY2cUu47be8yPbWvK1zKHV5LOGBlZgsaSyPbxppaNW1SVNtnLktk2wRbAwtx&#10;cvErFmIR1hq04HkxNfOgqTx4Fw3B8OOkoPgvvDsrG7J61zfZ+4fhZUbC6+xeO21icHmN7d1fGv5Q&#10;5DYXYvfA3LUR02L2zu/KbT3Htahqa5Kqlhy4qKh6oiNCfeTPtR/eA/eg54++P/rOXnvbuOye2/Lu&#10;787ruu/7wQ202lzc2X1+zWtxFGuu6s9isUlniUIRA3hxgO56J77lbZbXYP3gu3JJdzR2+iKP42Ab&#10;RIwP4WlagPqKnHQ3YvoDZvd2/Ok6Tc3xV2H1JvHd+5/lR8Pdx7Ly3R0OxKrrSrqPihS786f2p2fj&#10;1esxPcW4sLvOlm3VgOy9tmKT+DmSlkdJwpeI/wDgzPvE/dq5I53tt7+8xzlzza8qc/crX8E099a3&#10;O5cw2+6pcxvJCLclLXY91u5LdLfZb2RriFVEkw0BR0u/q9tO8XFsY9nt7Yz20yEBWVIilKA14yIo&#10;JMiih4DpGLs74h1fcu1unYNw9MbEbO9XfyxO0+nO0t6dNYipxvZ24didt7o6972xtfjkxKvFm/kB&#10;t2mXGV6To9Bkisc06uUaoCDdPvT/AH6+Uvu8cmc/8wbl7lbtue/ctcz7XuEm3XzPFse8Nv8AFML2&#10;8uxWOCPa7UyW8MyEzLGn0sIGpVN49l5an3W4tYks41imhdQ65kTwiNKrxJc0JBxXJ6T3aPx9+PND&#10;8Zuz9kZjr2gwG08/V/P3sPFb8w3QeZyuV6f7c6u+VeZ2Z0kkHyQ27HNgdjde4HDYCfa+c2xlS1PP&#10;T1oneSnQxsZd2X75f3ytk9/fc/3o2bmvmTeNisBc7PLt11e7avLUFhYcuxz21xtuzPMNzut1N84v&#10;b2+jgYDUFZJAAwQScvcvybXZ7dJBDHI1JA6q/jFmlIIeQDQqaRpVSf2dOvYPSvW+f+W1X1d2l8J9&#10;mdT9MdZZT5OfHzA/JGLYGDxmz9/dWbP+LNZvja+4+xNmULwV2f7O2DuLF/6QcTvKiho3qtryy04l&#10;kZPIHN8+8r96L7sH3ZeQOcdh+/Ff+8HuNue8ct77fbJay+Nv1lLvUEs021XUwSSBdkuWlQQ7eDJN&#10;D9K7yURo4utR7Psu87xdW8vLa2Fmkc0SyMKRMIyAJFFQfEFDV8A6vz6SVB8Zvi5N3N2VsbcPxK2n&#10;uXbG6Plx8Yf5a6yYzHU+PrsJgty9EZ3fsnzy6+zW1klpNibi7wjyOGzeDSJZaKoWm01M7ySzH2J9&#10;w++P99zlG39tOZbL73Me67ByLyPs3NO8qbSJoucrrmrektTtEzTeHObbY4fFtInj8NzMpYW6qQoZ&#10;Tl/luc3kLbDolubiSCM6jW3EEZbxBTGqU0Yg1x59BP2T8Lem9vfy1d69goMClJF8PcdvnYu08Ruf&#10;dWOoN4/LvpXv3NdW9w/JzFbHizbbbGYk6y3DtylyLyRVFJVHMMaaCm0F3Gn3Nfvw+4nuP/ee7N7S&#10;xbPaNuV9zLzTZ83b+uz2cV1d2MSfV8s8sy7osCzNFt0cc1wqQuhJANy0zEFU/MPLdpacmS35kOhY&#10;YWt4vEYhWJ0zTBK0q5IGa/KnRUOgPhx8Pc3/AC6635rd6bA3Xumq6gxvdX+lDbOxOwd54Hd3YdVV&#10;t1Vt3ojI4nBYmc0uMwm2eyuwDSbiylOYKWgw7rLUrUS+NRkb7hf3iX3wLr+8B90/uT+yEnLLX1hd&#10;rf2sm47fD4Vly/Y7ReXO4Ri4dtV9ud3exRPb2+lpjEkkaGCN/GBRacp7AOVrHmLchMFZdLBHNWlZ&#10;1CGg+FFUkE8KkE1OOhZyH8pL4e1nb3Wewaio71wGL+SXyL2jgOjKvCdmYiroYvjxnPhNgvkl2DmI&#10;M7uXZ9RDu3M9Tdn5lcKuT8arVUpenqY0njVvYOt/74770U3tVvfPfJ3tLybzFvWybDytb3NtILqz&#10;N5zXvu8XNhLaViuCtjbvaW/jQQsSYZO93eM06UH2/wBlF9FbXF9cQxySzFSNLaYIo1YNkdxDGhPm&#10;PQ9FY7V/lQ9ZZzqLtHtr4U78+R/e1ThPi38bvlp1F1Vnut9tZPf2+9h9zds796z31hcxjdmiLNrk&#10;+u8Psz+PxTY2hqknpvLG6lPHM2Vv3Zv72PePc73O9m/ar7w/tnypyDuvMTc02t7eDfC1pabpy7Pb&#10;wQ2Fk12EjvDuMsrxp+qsgYLpQ1IBJvHI6WVluF9tN5PdRw+Cyr4XcySgks2mpXQACcU456a+s/5O&#10;eH7w6E6W7m6h+bnWuR3b3/FuPA9adI7y6z3BiN0bh7a2ZtKu3Xu3rLFblwW5MzQVkWJWiSnbNmiW&#10;ggkr6Hz+M1Kj2n2P++k5RPvNzp7Ne4n3Q/cDlmTl7mGw2q/3WaS2l262/el0bawuZmMUJTxU0XL2&#10;ms3KwuSiSCN2G5fb24/d1vuFpv1pMJYmdYwGDnQtWUZNacA3CvGlegx2V/Jh+ZXZ2w9nb96xy/Qu&#10;8v789S9Z9xYfYM3Zk2z+0IML3Bh93ZTr3atZtTdWAoYZN+bkq9iZSgpcfDVyNPVQo6kQSrKJeT++&#10;T+4fb858vchcxc5cwbPzBu+83O22LXe0yfS3UtpuLbZPOlxDLKqWkdwod7iUIiQyRFj4kix9If6g&#10;czm3luobeKSKOMO2mQalDJrAoQKsR5DiQfIV6IxP8XfkPDn+lNpwdTbkzG6/kfs2Df3Rm2Nuy4rP&#10;Z/sXbU2SyuFkOLxePyElRQ5+gzeCraKpxVWIMhFV0zReJmKas3dq+8j7Ab1yrzxz3Ze7+yryPyzv&#10;k2zbpuE8rW1nZbpBJHFJZyT3CRqziSWJEdNUUhkXQ5BqA4+07pHNbWzWEn1M0YkRAKsyEEhgBXFA&#10;eORTh0Bk8E9LUVNHVwTUtZRVVTQ1tJUxPBVUddRTyUtZRVUEqrLT1VHVRPHLGwDJIpUi49zSrK6J&#10;IjAxsoYEZBVhVSD5gggg+YNei/rF7t17r//R1Rvf159QR1wkEhjfw6PMFLQ+QkR+ZPVD5CASI/IB&#10;q/w91kiSeG5tpHKxzRPGSOIEiFCR9mqvXqkEEDIIP7OtuP4kfzJ/g5TfEqk7a7wy++6btT4m9KfE&#10;7YFT01gKzEY6ftzM/HL5B7p7T6FPXsdZ5q07mqdzbk+23XSyAQphEXIqWjVmPxjc2/3df3/rr72m&#10;z/dG5V9utjsvazf7ne7m45ruJbiSC25dvt1t91v5ZTGvgpfOIxbbfFq8ady1Arg6cgbfmzlYbHJv&#10;s93K17EsYEAABaVUKKBXOkVq5pQDoAtpfPL4k4z4c1uDyPbe1ttdn9xfH/eUfYnXI2nncpuaq+Qb&#10;fKzAd70tRVb98Na9L13kttvLjcKlP9skFfSVUmRS/hcTfzH9yP783uv7+e4fMlz93vmc7daPzRtN&#10;ndTXG17dsEW2X+2Cx2qHZdphkhVC5iS43ndbhJry5upUVXaFCSXRcx8tWO12kI3WHWwhkZQHeUuj&#10;6nMjkHhWkaAhQBwqejCdR/LXZPz8/mmfHzuboeuqancnVe6fkF1b3pl+wIMJsnDdr/y58znJtzdb&#10;ZDMYzNy0dBltxdb43dO5MVnKAU71WUw8VDWzmTxyqI8+8t91vnn7mP8Ad7bb9173d3CPb9wvOd9j&#10;l9uoLO6bc91O5bnHDZ8ybXLPaxFkt2nd2hvriVY3E8kEYBEZZXs+9W3MPNb7zYoXVbaUXZZdCaEJ&#10;aFwGOTQZUCuKnz6r666/mp7d2Rm+sN24rqKv3ruPaHz0+TvzL31kZcwuFxXY0Xa/W2+umthbexlS&#10;71FRjPtdtbqFXVVEUfiNPTwKEaVnVenfNn91T7o80c7e7+7717u8v7RtW4z8lW+z28VtPcHb9t5R&#10;EbPDcogiVri4aPwY/wBRyrNJJI+kIpBkPO9jDbWEcdhLI6C4MhLAannqARWuBWvD0A6SuY/mL9g7&#10;l6G6W6KxfVGwcIOpsl8YJMj2Yaadd87/ANt/Ebce6N5dObN3H9tWz4aqx+H3bu+rqWrvt4aySnUQ&#10;NdGIUt5F/uduXOVZ/f8AvObvvI7tuTc68v7ts1nbW+22lvabFa73uI3DcbiHAn3C8lZVhV7yRlQA&#10;MD2qOrXPuBNONrS22dF+nlSRiXYtK0aaEB8kUce0dKnY/wDMK+Rm0tw/JzNbcxXW6435Sdpdp9y5&#10;jae5tqUe9MD1f2D3BS5bF7s3D1imep5qnE1/8Czk9AGaQQ1lGsMVZFOsKXnLef7ub2fv/dj2s92v&#10;9dDnawvOW7PYobux22+G3WnMcnLsAg26XfPpwJJYgR40trEyxtISFYLShdHzbfx2N7Y/R2ziZpSr&#10;OmtoRKauI64B8gxzToAcrmdz73676a6v3FJTVW1+iNqbm2b19JFSLHmIcPu7d8++8s2XyB1nJVEO&#10;5alpqUuumnT0DUp9z97Z+yPt/wCzm3+7e18sPfXFnztv95vG6LdyrIhur6IQzx2yIiLBbGNQBGNR&#10;1VctU9Fd5uV1uD2Ek+kNbRLGmkU7VNRqPma+f5dWQ9V/Pf5M7O+O+4etU7m7Ho+xtr7z6lxnR+ai&#10;lhrMFiekdsbK7A2pvfaOWWQ6Z6mVtyYyei+8Sq0TY2B4TFNSROeU+w/3Pn3Y9o+91uHuVuPsxaXX&#10;sjbbXDeWTTbpcNfNzLHfxXqyTQKwLWEWhhHCPDgQVj0MJpOhtJz7vUuwpZpuDLuZcq1EGnwSpWgP&#10;8R9cnz8h0Wyk3Z2nJsqj65l3tnp9j0XUm8eiqfbs8kc1H/os7E3TR7233tybzxSNUzbs3VjqerrK&#10;qXXMxhREKRjT7zqsvugfdd2jeZOYrT2shbe5N33DdZJZbi4kMu4bpAbW9uZVL6HMlsfBjjI8KFPg&#10;QN3dBtt/3l0ELXx8Pw1QAAYRDqVR5ihyTxJ49CTD3D8i3fq+eXu3s+pqelI86nU1XWbtzNfV7Ffc&#10;m3pto5Wqw9XkaqrqTWf3UqJMbTtK8iUlG5iiRU4AG5R+4P8Acj5B2ncNj5V+7xssG23m+W28XKsZ&#10;pDc7lZGtlcTs0neLRu+3hosSPRijEdKZ+aOY7t0km3WUusRjHAaUb4gMY1cCePQdzUG4KlutJanK&#10;V9RL01hdl7b6ullld5dm7f65yc+c2Ph8bOT53odu5qqkq4RIzsZ2LE/QCZB7KezP+tVzF7G/1Gh/&#10;1pd3vLm7vtu8Wfw7q5vJvqLuaWTxPF1XEx1yBXVfJQo6L/3juH10O5fUH66NQqvQVUKKKAKUwMDp&#10;8qN19tNsztPrluyt9nYHd2byu5e19nHceT/u7vPPZ7NjcufyldhfOcVS1O4M8q1GQangiav0rHUm&#10;WIaPYOsfukfdVsvdOX3sg9k9oPukdsk29b9xI7Q2c1ulrLHBGzmON5LZEhabS0ulQQ4bu6UNv29t&#10;Zfu47jJ9FrD6cULA6gSaVNCSacK9Zq3uT5Dmn68panuPf2Tpepdub22l1zT5nNVWdh2vt7sXbUmz&#10;N40FOuYeverXJ7PlbFxCoMsVJQHwQJHEAoDHJ33BPuWci2Fzt3J/sZY7fDcb9FvU7wz3Cy3G5wRt&#10;HbzzyBwzpbo7+Db4hVmZ2RmJJeuOaOYbpg8+6MxERjFQKBCasAP6RGTx6g7a+TXyi61zuS3PsXt/&#10;cm283lemNpdA5Osx0NGFyXWvX+AyG19hU2Tp6iGanye6dmYPKTR43N1CyZWkcq8c66dJpd/3cv3K&#10;N7vvay93n2kkvF5MvvrNrhm3C7eFZ/qfrEFyuut1bRXX60VnIxtkIAEekU68ObeZIlvlS+C/ULpc&#10;hVrSmntx2krgsM/PoGqrvDuuk66x/Ur7q++67wnQ2Z+NmD23X4+CeDD9V7k3phuwdw01JMf333Jl&#10;NzbdoXOTkL1KU9MkIJjAUSX7a/cn+7p7X+5Ow+7PJe0brb87WPMW6b6ZGvWkS73XeITb3lxeIUHi&#10;oISVgt1KRQsTIAXJJR3nMe7XtpJY3DxtbNEkVNPwpGaqFzjPE8T1D63+V3Z/UXW+A6RTH7Zy/T1J&#10;t35B9f7hx1fiJarNZHZfyo2ngNidniaWOppUq5cRjNs4yvxNM0kUK5nH09RLKiKwAN9w/uN+18Hu&#10;VzX96/ZN25puvd605gh5oSztWtWF5ebdZy2sO026yQsYrW9glkhuSfEkYPrjCuoJUWvMl6bOHY5U&#10;hFg0RhLNXtV2DFzQ5KkAjhwzjo0nZPzl278Xt5/Cjb/RGcpPlBhviL8MuwOtcNvHduOqNsLS9yd5&#10;1W5I58vVUM8+XrMNuHrPZrYmmrkppZWao8tMrFCskWGf3Vf7trnv3S9lE5h93Uv/AGq3LfPfC454&#10;v+WtC3lxNY2EirtFjcTKYE8KQ+NNE8iDSrrOIVfsIg3znC1stx8Gw03yR7aLZZq6QGcHxGAzkYB+&#10;yladBf8AG/8Amy4f49VHVtJuH461++tudZdDfE7pY/Y9j5HZm78hkfiX2XvPt3bW/sFuHARlcPPu&#10;vdu7/tclh6iObHV2JpvBUkpPNCyn3f8A7kn3J9zZOXE2H7yXK9l4O673cz3N3sUt3Pbxb9ukG4XP&#10;7sVpQbW+t4YBbQbhG6zVkZlCEKwrYe49nZCXxdnnaqRgKsoUExIUGvGVJNSpx9vTP8Se8d//ACP7&#10;T/lrdUfH3ZFNTfID40/Kb5b/ACQ3xS1+W25s7ZeRwvyj7Q2buut2z17Jlchj/wCKnZ+2MFXpU0kP&#10;jklooddOjNEyLv7/AB7T2n3Vfuyf3jXuR7ze5tjYn3M5l5duOSzbi5vdwa/2LbjZ2i3iLbvGl7Pc&#10;eG6Eloe8iaRajV7le/be955StNvs2b6OGUXFaKmmV9Tacg6QKj1xgdWgbN+Q3xm/vL8v/kf3l2Nu&#10;Dq744dNfzhfj/s/o7c/XOGjz2Fqsb8LeqN/P1v1rW4eFjWt17vjA7PrqigkoEknpcrW00joI3ldc&#10;EvcL7s33g5vdrkH7pXsD7LW/NXPk3sJyrDzBcXN1HbXOwHd9+g3bdt2/Vyz/AFErx3R1p2xFf1G0&#10;IRPa7xtQsbrfd03FoLUbnOYgASJfDiMccePkO3B4+XUDoLvL4Od07U+D26t69h9F7f7x6m7A6Y3F&#10;1bjsnHW7U7t613rur5dbv7V7k27mt7LOu097fHin6d3YaqOhlBm2/naWSoEiGcqAjz9yN99Pk2L7&#10;1XtDee1vuPJ7Acwczz7jcR3e0IdjF5JuljBtc2ytCj38t7exQyT3xnXSYdKooSEsX7W55euDsl+t&#10;7aDdYoQgKyfq6dDFxJWihVJotPP7etRjd2Tkze9d+ZuVjJJmt/77zDSlg/l/im7szXCYSAsJFmWc&#10;MGBIYG4JB9/arDbraWu32iU0Q2sEY/2kSLT8qdY811Fm9WJ/aT0we79e6//S1Rvf159QR054jCZn&#10;cE+TpcDi63M1mF21nd55SixsJqa2k2ltaGGp3PuI0ifvz47b1HMKisMSyPDTB5ivjjkZQvvfO3KH&#10;LO+8ncs8xcxW1jvvMN09rtkUzaDe3SRmU28THs8ZkU+GjMplakaVcqpdjgnlSaWKItHGKsR+EHzI&#10;409acBnh0zhYZTDUARSlU1U866JLRyp+uGUX9EsbfVTZlP8AT2LPEmSN7YuwiLdy5A1D1HqPnkdM&#10;0FQ1M9SYYTLLpVfU5BYgepj9Bfi7G3HtqSRyACSW4AZP5Dr2BXpcbakycU1XHt2oy61FRTPjMpNg&#10;8jUYqH7OXUJsdlcvTzwRLTzK7K8Op2IZlZNLEHH/ANyPdD2r5c3e0i3zbLTfOdNuctBBHb293PYy&#10;H8ZuJlMW3yGg7tYmBodFaHoys7K+mQ+G7RW7jJLFQw+wZYflT59CTicRPAqfcSQRMtljpcdTeVQi&#10;qB45ZqrSA0Z4Hii02HuCd4+8LzzuUrDZdl2ywgJNDJ4t7MR/Tq0MOr1Kgj5npeNtt4cSO7H8lH+U&#10;9CJQZWmodK/3aaqYaQTJmK2FnYABmEcVDZS5BNhcC9h9PYOm91/dyZ6nmezH9H9129P5vX+fTot7&#10;Ef6Aaf6c9CfgewdgxSeLcG3t3beJICVeGqMduaipuf8AOVmOyMeGy86Iv9mCUufwPbK+73uXaP8A&#10;4/t+z7nD+IaZtvnp5iNla4t9R8vERVHmadXFtZN8JkQ/k4/YaH9h6NTsrbmG3djKnNbFz2I3xisZ&#10;AtVmTg/PFuDbdPfibdez6+ODcWAiH1adop6NB9Zxx7Ee0e73Lm/3kOz3SXG08xymkdpehUM58xaX&#10;KM1td0/hjdZT5Q9ebb5YlMgpJGPNfIf0lOV/P9vQrYjaIcRsqAggFWUatSkXBUjghh9Px7Orrcyp&#10;YEkMPLzr8+mwo8+nTdmQ2F1ZgBunszd+29hbeJZYMlubIJRffSr+qDE0KrNk8xUX4MdLBMwP1A9g&#10;nmfnnl3lLbju/NG/Wu3bbWgkncIGPpGuXkb+jGrH5dKYLWa5fwraFnk9FFf2ny+006Jvuf8AmI9A&#10;4SokpdpbR7E32kbyxfxZ6PH7OxhePhJIKTLvVZmtoqi90kEERK86feLnMX30vbzbpXh5e2Ldt2IJ&#10;HiAR2kR9CpmJkZTxr4Y+zoQwcqbhIAZpY4/kSWP8sfz6Q9P/ADLNqGqK1nTGRjx2n0TUe4lmrw2i&#10;5EkNRBT0+nycAr9V5tfj3H7ffj3Dxuz2vh+lrnVfP4n5Uh0dLf6oCmdw7v8ASY/w9DRsv52fGHeE&#10;0NDn8xnutK6WytUbywVUNuRSNYaXz2KWvjiBbgGSNB+SR7Gmw/fa5Gu3jj5j5S3fbQeMkZivIwf9&#10;Ihjlp89Jp6dJJuVL5AWgnjkHplT/ADqOjeQ7dxmfwlHufbuQxW4ts5PjHbj29kKLM4KscrrEMOUx&#10;s1RSCrCG5gdknUfqQe8o+TfcjlHnqyfceTeZbXcrZKeIIm/Ui+U0LBZYqcCWQLXAY9B65s7m0fw7&#10;m3ZGPCowfsPA/l0iMvtDTq/a/r+LH/kZ9yFa7pWnd0kKenQK7vxuJwYi/i1XBRy1mr7CjKvPksgR&#10;wRQY2mSauqgDwWSMxqf1MPbfNfufyN7abC3NPuPznt2xcurgT3kyxK5H4YkzLO/9GGORvUDo85R5&#10;J5x9xOYrblH295R3LfOa5sraWMD3ExB/E4QaYo/+GTNHGP4ugrqdrZLLNqixbYmnkDFKnOTLTVI/&#10;oXxFEKyrVZAeCzqbfUD3g/zh/e3/AHeeVrmW15K5R5o5nlRiBNHHDttuWHAo12zTSIeKuIUJHl5d&#10;dEOQv7o/71fOFpFfc17hyzypE6KwivLp7y6AbOl4bFHjjcDihnahxXpkm6co6lZY6zcaUjlQ0Boc&#10;FLNT6ySXEyz18Muk/gp+b3HuM4f76aIXgcfduZtu8yd4Pj1/7JfDp9uepjb+5V9xWswyfeF2E31f&#10;gO3XQjp8n8Qt/IY6RuX+NFbkFf8Au/2HsmpqGuUo9z02b2VEbC4QZmqp8tiPMzekB3jUki7Ae8gf&#10;b3++P+7dvlxb2nPvI/NXLDNQNNog3O3BJpwtmjnC+eoxkgDhXqBvcL+6T+9xyZbT33LMGw82WqAn&#10;Rt10YrogelvdBCxp+FXJ6LZvTY/avS2Zx9bmcZu/rbLZBJY9vbnx9ZLQUuWRgrudsb0wFXPicjPp&#10;CuFpaxqqCwcrG3PvpRybzb7CfeR5asuYOVty5X565Ws5lmSsdvfraTj4ZJbS5jMttKpFNUsKDUKB&#10;jTrnVzPyzzn7eb9ecsc48vbnsXMsVVktrqKS2mA+xgNanyZSykcD0FL7p3bT7Sk65Xc2dXr6Tc8e&#10;9pNkfxGc7Zm3pBRVOMh3dPiyTFPuODHVk0CVT6pEimkVSA7Xkiw5E5EsOd9+90LDlDb4fcrdbKOz&#10;vd1WJRfXVnE4kitZp/ia3jcB1iwgcBqVHRAbm5e2isnuHNpGxZUr2qxwWA9SMV6SslDCR5ZaJQtV&#10;5VE702lKvxEJUrFUMgWpMDOFlCs3jZgr2Jt7G67hOJDEl8TNDpqoerR6xVNSgkxl17k1BSy9y1Ge&#10;k+hSK6MH5cf8/WX6AAfQAAD+gAsAP8APbHVuu/fuvdf/09Ub39efUEdCL1bQ9nYjP1vfHUseZly/&#10;xnmwm7d01e1ZzFuzaOD3bLNh6HeFDEqSl8L51loqiWSOehMsq0tWgjqVEnF3++D5x5auOWfar2+h&#10;326tOeLPcTfMERkijtrhNFrdfUqwYPHeQImmPvjMiSB1YrUV8u8v7hv9hvlrt159PetErwOD3eNA&#10;4elPNSD3/wBGtQRXoU++sd19urbfWHf/AFhR7b29j+133VtzsDYe1YVxmB272vsqoop8nuTaW3ZJ&#10;3l29tLsvb+cpMi2Kp1NDgc1FW0cRjhamhXIj+7U+81zr94P2o5k5W90rie890uT7yG2mvXTu3Cxu&#10;U1WU0sqqIpbqPQ8MsmoS3KeHcMlS7dBlxcmJZL6y+m3FXaKeKlAsqZ1oP99yqQ66e0HUBTAGLoP4&#10;27w7uxeT3qtLkMf1XhMlUYh8zTJLDV77z1Bxk8Rt+qCgwbcwz/tV9fGdUk96eE3DsBL7+/eUeTfN&#10;09sfbjePp4bRzDue5wsBIZh8e3bfIKhGjBpeXi1aNj4EFHDup7t21hY47y7j1M2UQ8KfxuPn+FfP&#10;ifIdCDu/akW0K2TaOHoqOHI43DzZKnwsKtS43F0UTRLActLCrvQ/etJeNbPUzhS1rEN7x95W2fdN&#10;+m23auVdqT6eXcoLN55CyWltPdCRkM8oDSSzMI2cwx67hx3OUB1dGzyIqySTyHEZenFiFoMDgBni&#10;cDpixXW38a9e5s/msgkgGvG4iqk23hEUclPHj2GTqlA41y1OpgPoPeSNp7Bcrwoo5l3vct2umoDH&#10;HIbK1r6LDAfFcVwGlnZiOIHRRJuUrGscSIB5kam/MnH7B0OZ+IfX+Po8BWbn6xpaaHdGNizGFqZ8&#10;1mzka3GyE+Gtdosy1XSGS118mlyLG3PuI9htvun+4XNXPnIXJu3WF9zby1II9yiRr1XhbX4ZaOdp&#10;Qs6pKDC8kTsElBQ8K9GtxBzFt9tYXl4jx2lytYmIWjDjwpUYyAQMZ6kVvw2xr0ctZ1r2FvPYORgh&#10;knjxWZqX37sqp8SNIYq3D5xpMnTRMBy1NVJIo+nPsl5z9rLXl7Z913rkDmTdLK6tIHmFpLL9daSr&#10;GNToY7gmROwMwMcoOKDiOvWt0Jpo47qKMhjTWBpK14Gq4/aOglxFD2j1N2dtbbu8oK7qvtKeb7zq&#10;7sLZuXq4tq74dFEpGxd0uqT0ubeABqjBZAFpluumdLqYuvt1DTpyX7jbHbxXN4geBgTJt+4IQGWS&#10;0lajxThSHELlZ4yaxOSOlSx6f8ZtZCUX4vJ1Pow4EfPIPn0fvsH5Sbh2r1B/EafYeEPyMnrYsXEG&#10;xz0XV2bwskUoqu2a7BY8pJhNz4qpjEdbt+Ew47K1Uq1FM1PGKiEAjnn363f2n22XlwTLvW8TQ69v&#10;e4kLXFrHXSV3KlGuYkp/iktRPMAY59QQSldY7RHuUnjf2UINHoMMf+F+h/iHAcR6dUu5PAd2/IDt&#10;mjoTBvvvLubdUk0eMo4ac5bNtSxtecY6hQ02C2VtHGI/7jg0WOpYwBJIWtqwWvbznn3V5pWa+mu9&#10;55qnqVFa6FGDoUkRW0CVyRoRRWpPQ3RbLa7b9MJFbDj/AEj8/NifTj1Z51L/ACU+ys/TU2Q7w7ix&#10;HX81R4X/ALldVYeDfmdpdY/cocpvHO/Zba+7DEANj6WoRTca2Iv7yB5a+7DczRxy84c0rBI1P0LR&#10;BIwqeDTSUXV/pEYV8z0Q3PMg1EWdt2+rn/IP8vUTbX8q3rHf3eO5NgbC7rzG5eq9i1c2P33uHEb0&#10;xVf2ng8vTYSIv5aOkw392KWkq9zVK09LAtPLDNDBI7VCuCgiDZeSLHmr7w28e3fKzy3ftVtdlru9&#10;wW4iLCcR0aNWpqMwum8JVjjaHRHJqIIqXv3tp2r6t71BuhfEOhspWmsNTSQKZzqBIxkde7Y/kq9p&#10;7dpKnK9Dd1YfsSSnVpYtldtYODaWYrUT1CDHbz235MWa6S2lPu6VYyx5I+vuYuYfuwERPNyhzV40&#10;oGIbpQhPyEqYr9oA+fSe25kZTS6tgR6r5fl0QHrXcvyL+KXa+Y21hod1dLdn41Vn3f1RvHGx5Hau&#10;9sNHNeSXLbYnd9q9i7UqmFv4hRMtTFfUs0DAH3jtPac5+2/M0U6tebPzTbGsc0TGN/tRx2yxnzU6&#10;o2yGU9HPiWW4QEELJCeIP+rB/n1bfS/K7CdrbS21Q7G25j+v+8M/UV2P3ds7c09Xldq7MgxlJHU1&#10;e9+t66oRansLD5eOQ/YYiskhr8VPHIKxp6eNZHyL3779+/8AJvtbe31zyUL73OiYRRzKunbirL23&#10;t3EGDxsrUVreP9KWQqQ0akr1J/3cPu57b94H3m2D2yv/AHAteX9nuUeZ5JDW7uEho0lntispjlvX&#10;j1OvikCOFZJQsrR6CnosZQ7dq/KI87uveOdeRfuHjOc3zuqoiQeZyUEMdJjKe/Kp9rjaRDb0gWPL&#10;Qn3w+9V7nRrI2582+5F33KCax2sNcsASttt9lEME/poFFKu+D9HSRfdj+4b7QNPENv5R5CQ6WloZ&#10;ty3W5CiiFgGu9zvZTQ6RVIyxNIYR2w81trtivjfy5Ha3X9Lp/bpqLHLvncsam5P3VbVS0G2KWa9u&#10;IEqgv5Y++lHtb/dUwXNvbX3vP7qtHdsAWstnjV1SvFJL24ADkfxQwhfQnrlb7sf3wnO97d3dh7D+&#10;19ntmz1ol9vRNzeOBwcWUDrbwBhnRJNMwOG8x0ELbC3m+48Bj6/unvCpp81m6LEtBsjbXW9fmBLV&#10;6whx+PzGJocFSRHxEvJW1MVMg4ZwSPZ795n7mn3S/u0+yu4+58+ycy7rfrdwWcET7oIIjPcayJLi&#10;QQOyxosbdkMbyO5VVAGoiBuUP7w/783PfN1nslh7pwRzXBJ0Q7TYlQBTCq0elRU5aRwiitTw6T3a&#10;id89Cdibo2V/eXY/fuF2zX00aVddhl633blcbW46hytLJFXYapym3Y83BSVwhqKeSNoVq42Cyslm&#10;II5S/u29l9/vYv2999vu/c73djFzHtf1ce07yI2kiZZZYJIFu4QEk/VhbwpHVNUZUsqtqAnPYP72&#10;X339r+dd15K96+Stk5ls9vuhFPPZq233ZGlG1oV127HS3wmIAt+Iju6WnUvfO1uwcduDaeNpoWPi&#10;iPYnQ3aeFp6+grKcsGafL7Umn+xy1AZreLNYaeCsgfS0dTC4A94KXu0feG+5v7pwX1rc7tyf7j2T&#10;/p3FuzIkygntJp4N1A4rWKVXjda1UjPXS7Yub/uh/wB5F7b3m07lt1vvElvEDLa3Spbb9tLsAPGt&#10;5lLSBUYgCWJ5bckqsiqTQAN3z8W4KXF/6R+hly0+yDmMZjuwNk5qpm3DujoR83Vfb0m5v4uII598&#10;dK5GpvTY7N1Cx1uJyDR0GXAMlNVVPa/20/vhNs3j7v3Oe9c38mQp95TZbaOOC0hUjbN1eX9NNxA1&#10;VthA413lkCVdiht2COyR/P8A/fR+5Lzf9z/mOLcrm8m3v2a3B3/d25olJTIMrtt4igiK9yAjDsnS&#10;rx5BUAd3LJi8Rg+mutsLTSrj+uto7tqanITCaSXI5vsfedTu3JGoqnuk81PBFAA1w0isSqiMJeeP&#10;7prnHmz3K9mvfb3K563ebcebd69w5ZLm7kIpcTR7baiUQKCaQWxdIBoAgVgY4vhbrDndLDd9vtdh&#10;TfoRDuc1s0xhAp4EckjeFER5EIK0PdmrZPQHe+pHRR1737r3X//U1Rvf16AVIBOOoI6MZ8e6HtDa&#10;mL3X8pOg849dvjozK1uI7o6yoaKKo3ZjuoKymp3puz8ZgqvzUfaXU+QWZ6DdWMeKWKhC6a2H7aoi&#10;qU+a7+9D9xbPnf7x0vK52b6HduV7L92zXJmEttchpBPAbi3K6o1KXL21wSHi7oSCC4VxrtuxS7pt&#10;MFrtG9/S84RN9dZD4SwoY5Vr+NCVAdeIBrSnAVO0No7B7NxG2qjpjEYPbO0fmR3j10eu8dT0OTpq&#10;7ojdOJ2VX0vygGyNwSyfa5zZC/dURggqNZjhjoA6rV00k0oV+4x71cwe07+7/KPJe87xbbpunLiQ&#10;RWksaS2se5SX4hS9aepMf7ttZbn93y5luTI0cxKQh2MLq+n5zjtd23Pa1tp7OUQXSkaT9QilnCfx&#10;owC6vwrqGnjTrZg7R3x8T/iP/Ltnrdm7epare208btvrbpbZSxU38FyGSrqSSgxM2cZSa0yQ1aS5&#10;KvkA0T6Zdba5Afcte2/t9zl7g+7HKvtvsFy9tYXLSNNckamtrSD9W8vWBw8gQkitS91MlQQW6W3d&#10;1a21hPdzLqdQKD1Y4Vfsr+xQeqC+mehuxu48FubdGJ2X2x2bv3fJzj4LO7WwVG2x/wC92LzNLV7n&#10;od/7nr6mkpaXKZjBU8/8MpI3iiptMIlJUovvpN7ie5ftd7J33KHJ+4cyctct+23LF5Zz3S7hfCLc&#10;pRd28yW97a25Um5WOeUPuFyzNPK/iCBdETUBlpb3u4NLJCkkt7MrCirUaVIJWtccO0UoBxNT0Zrr&#10;P4Tdq5NKXIdiTbV6U2xV10OFpMrv3O4Svz2cz1bUR4/GYLbOwcBmqjcOXmrslMtPJVyGloaJm1yy&#10;2FvcR+4H3+/u9cu7bPfcgcxXXPe+oSVteX4J7gIqVaSa5vpIVtbWKJRrZ3ZqqMDz6ObPlLd53CXk&#10;S2sLDLSkDHyQHU1fTHVsnb3wGrNl9d7lzPY/ZWcgw3xx2dsvCSV1Jt7bj5nfGUlaPHHxY2py9NR0&#10;lDjcXWqYWhqJ56yKmLkk3I5be3P3oF9uffb3w92dj9lYGsuaJY0isVvJI3s/HuElkS1nEZiuHu5z&#10;4kitHQO1IiBxH25QWu6cu8m7bLvg8diwrQM1UQgeIoNUCgaRw9TXooOO6+weErsZ4ewdrZqmm+1r&#10;Ya3EY/cs9ZRukgmWlymH/hTTU9bAUUSLHLNGxvodgPeeN997DZruxaxk9m/cC35wuIpIl2+bZJ2A&#10;uShVYZLpWW3MZkIV5AygJUmnQPPL0sbFjuNm1spFWWValfULx4cOk/8AM7bfXeX6C7Cn3nhNv7yi&#10;3PHh4tjYHalPk9s11N3bvXNx43rnH7eeuH8T2zuXG7mraeaSrgI8dMjsb6TaNB7h2O5+1fuHYc9c&#10;vb7HtPL9vZwxDdoRBetfmA61t3jATw4p1jFsYyzxxHSzvg9VtbZ1u7VLVxrYkVBqClaAn7RWtf2d&#10;GL7j+BOP2V8butsvuPfeA7A7TymycNjt07ggelNVXbtxeLp8fmMnlaCkCJQ082Rikli0/wCfp18v&#10;DOffPqHc+Yub+ZYXuZnu9/3K4RKsaszmiqGPkiIPkAik09R4YYbS3wuiGNSf9X2n+fS6+Hvx96e6&#10;+6txe5+pMPIlT2ZSCs37ufLGGs3ZX7mwlVPh89s7IZSOOMw7c2lnKSZaCghCQLBNHLIJJnaT3n/7&#10;Y7LtHJmw3m1Wtqi7/DcNFfTDLTyqA0cqsRqEDwupgj4IurGosSD76aW8lWV3PglaoP4R5j7QRk+f&#10;R4cN19UPPSA46skinligPhhdHkjqWELLBI6qiyushCNcANY+x5JukiVZgwShqc8CKE18sHj+fSRU&#10;SoAyetef4ffHvtTobv7sf5SVGwd8dgfE3YO5+/Oq4u4OsazrqHb/AGFmsZk6vEQYnBQdi7w2fXVO&#10;34dySR02QyCmZKOvppZY45o0c++V3Km93Hsz7hXvOG3wDcNn22S+gcozBJopNS0qO7DaGDKJE1DB&#10;b4uje6ngn+n25DW/cppU1WpP9IqUrQfDUGnoadL75k/zRsBtOgwe0PjR9tUbwr8ZT5HfG485Q0WT&#10;Oy8hMAs2w8JNFLW7ers5hpldMllY/uadZFEdKGJeRZ19x/vVbxfWO07f7VObO4ubZJrm9mjWSS28&#10;RQRbW8bgxtcDPiTMHjjWgUGQ/pr9v2e3jJuN0g1FWIEVSNVOJcrkL6AUJ+zjWLH23258zd347rbs&#10;7IZLsre246emxfx8rMRitv0G+tqd518tJt7r+PZGXGOSto9s5TKZJXz+PZjBXUcEsrKCnuI9j90e&#10;aOYp73bvczmS73TaI7a5ugXW3E6zwwsLdIpFhUqkkjIJoo6CYZYlgCDq12qO/wBzsLHaraOGe4mj&#10;iFNQRVZh4kjamIoi6nLE4C1wOj8/Mb4O7t+L9VSUOXnpV3xtunxdd/G6Cmkw9FU7ooqOKSXNYymJ&#10;efF0c2bilIhJYxRkobjgk9luEW82csdzAKSI0csbCoyNLowoKgg/KoIODwON12/dOTeZoDt+6Ol9&#10;ZXEN1ZXsBKNVGEtrdwMCdDq614nTIjodS1qabY+zdi1XX+1ewuv5KjLYvtLaeG3VLuLKpTncM1Q8&#10;T0Ob2nlhTr4MQNm7noK2i/hsFoohGsrBnl1e+nf3RNk9veUvZ/aIfb/Z1tbi5lkG5yMQ91cX0TEO&#10;Z5qBmhRCn0keI44j2rq1MUfvx7ve5nvp7gTc8e63MLX+8x26Q2yKPDtrS3CgGO0twSkPiuDLcOKv&#10;NKzM7EaVVKV+yYsyagw5rbVBHBko8VVHI5eGGrpqyYEpGMXCs+QnAtYlU0KxAZlv7FvuL99X7vPs&#10;5uu58s80c53N9zxZErLtW1Wc+438cgj8TwpY4lEcTFMtqkPhg1kCgHoj5Z9m/cfm/b7Xetr5daHl&#10;qY0S+u2FtZv36D4c0na5DYovxEEKSwp0nKnAbS6o7D69oMNvCDfe9dz5vNRVFRi6Guw208JsTGbe&#10;ap3IMtjMnTz5XJ5GuyFVT0cTuYqQPdl1fX3zW++F9/Gb7w/tFzD7bct+y95s/tbf21ncruG+Qyx7&#10;lJuVvdh422pF02qwwBGjkuQ8sv6jrRQwByW9j/ZHdeUPc/k2Q8xx3nOck90HtLGVJIU29IP1nuWB&#10;MheRnj8OEqq8Ca0w6dSV/wAYe2evO0e2flB1BtzdWOm7H3VsCDeW2d0bu6/3bsbDYV8Zg8Rl/wC8&#10;m2Hnx1blcW0CBJcjiKmMtOYXV4/UIt9gPvaffe9sOZPbT7t/3cLz+tMQ29Jtv5fuba2m8QBJru5g&#10;tJJDC0cGjxpWiNwNT1cOHIBOeafbD2n9wNs5490ee9ybl26i3y7t7i5jLNFH4MqW0ImiAfU7MBWR&#10;RwNAukV6LnvL4Q/B3f8AmcVnuovmf2Zhtz4etebZ2ar8V0/Vby2flqqdoMTjZ4osttQb4w9fG/iq&#10;KOPwyVpPjWK76Tlp96H74H3h+e+SLbkz7zn911vm17U6UTdEnvPqLWYMoL20ywXNokbMVBiuZ0Us&#10;QI3DBWAW9ovbXZuS+bLbn32d+9rs9rzptriS3lULHHwNUuEkkieRGFVeMI8boSsilWKlXdUy9Pbe&#10;zWQy8nyY2Nvvcmw6mt2fu/B7F2Tkp9vbgqsjS/Ybr2XvrBbkrman2fvDASzU2TxiNVTwtJ6HLwIy&#10;8mOZbLn3235nudp3/wBrt+2ne40NbPc40tZ2t5k/s7lCxKpNE1KgZqsiAdp67k2Pun/wX/svufJl&#10;v7XWPMm1XapZ7teWV+n0VpuEaCRbnbi6CeKeGQpcWzTdigtGzuKnogXyo6zTYO2871v1rPkt19aH&#10;eFb8y6Pdu4aqnbcX+irfWKwXT+zWzrSFZRn9v5tpNv1lGtpg+MSURBNb++5f9zt7gct7Z7p+53KW&#10;6zLY3/MfL23JslnEXeD/ABWS5v7q1jxTVBA0k091IR4szGNiZXoPmn99PbHnv2r9wvcDkz3Cvlm5&#10;h2zfp4AMKTaxRRiGcICaCUSKxCkg11A6aAV7+/oO6hPr3v3Xuv/V1RwLkD6XIF/9c+/r1RdbqtaV&#10;IHUEdGm+MmP7CxONl+Rnx1zcWa7d6W3DuHN9ldGrAYd9zdebYVKhez+t6ecy4zs/b77cnraPeO2h&#10;H99/BZJXenqaJpJIflY/vDN92zm373/u3f2u0Darizlt7aR3cyiSa1tIrS5uLhNKj6W8VV8ZF1fT&#10;NRpQY2ZlGEe1Qb1bcv7ZYbubTnqxQ3Vk7DSk8UjFjErfi0MCrAZzUA8OlhV7n69ot3/G3O9WU8+H&#10;2Bm4vmL23s7Zst3ptipvzsbAYyjxmLqFcwTU2FxmPmxVMNK1MFNSKshYFWYz+55De32/bv8AXbTH&#10;bRkXHdqDSO1tBDEi6ql2hVJTKHI0NLISGLg0M4by63G23XcL/bntNwkvWEkRNQGQKhYEYJbTWo/D&#10;SnQy937/AMvvfrvqChq6qafHVW5+wM5FFI7MFqNtU+D2rEig8NGpylQ39A5/qPfXr7rHL9nb81+6&#10;3MYjH1drZ7ft6mmAtwZb6VgfJmMcKGn4VocHoj3p2+nsYa9rO7fsoo/wnpu2nvDf0Wy4etqbe26q&#10;TrxczLuMbIoszWUW2/7wVTRNU5lsfSvEJMhO8CFnZiCUBsPc1cw+2vtjvHOkXuRvft3st97gx2Yt&#10;E3C5tY7i5S1XWBAhmDoqAO4BEYfS7LqoadF0U1xHGII7h1irWgNMnjwz+Vehq2lBU0+VxW4WL1+U&#10;xeXw2Vpp8nJLXtJU4zJ0ldTxzvVPK7wPNAodb2Kkj2T7jtmyjYt15VtNptbTl+8sp7aWC2hit4zD&#10;PE8ci6IURcqx8uOen42kaZZmkYyKwIJJJr5GpJ4dbf3zc2djU6a7D3CmCxFVmsv15S7gaNsVHK80&#10;8GHoKWGMSazIsGFo8hP42ku6xqAtlFj88ftHsOwb17se2fK+8s/7oPMMEdc1K2srNCC3AEtFGGNO&#10;BPRjc/U211EY5yApJFDSmr4qD5+deqPNm7fGiAKCVCpyeS1gLMbfUn32t3zfr6WS5aW7kq5YkajT&#10;JyKVpTPDr0cSYogAHRIf5lnYcnXm5PhxtlZDDTvvrfPbdWgawkyPX+3VoNrNKv6XSky2beZQfo6g&#10;/j3gr97DmGeXY+VOX2nY281y8jAknES0QfZqatPXoWcuQa7ieSmVX/D0j2+aW9MxtzaL5Konq9ub&#10;tym8th42u+9I/heb2rtPG7uq2mpnBFTS5HGVoplZWDQzAk3B9wZ93rYtvuvcLxZrYvKtnMIj5JJQ&#10;M5I8yYgyqR8JNejTfZHSzCBuLAn7P+L644v+Y7vn43/HrcnXnWRo07M3j23m87gNzZnH0+Zo9kbQ&#10;ye1cTDm6zC4+r1Usm4q/dcSyxNMkkUSIz6S7D2J/vRc8cy+3W9bPtXJ92LTcd6sUmnn0K5jitWeA&#10;CJXBRZpdSjxGV9EaHt1MrKl5egs7mKeW9i8QRmiLUgFmodTUoSFz21FSanAyrPgd3Rv/AOSvar7E&#10;7D+b2e6M3Zuza3YU21Oxu0OwMrj9gndlFgTHjsbu+GLMYSllh3HWVjJTU61FM5FMxhbUQhwBs985&#10;+HN0c6c+7tF4yu0sr3tx3tSoTMhUa+B0qKDAp0NLq729dhuQLOHxwNKDwlahJpqwtcZ86VIJx0a3&#10;s/t749fHfpl/5Z3Z8OV3vB8Me667vzZW7c7PhM7sDuHpHLdW70zO4N80WZwFVU7ciymZ7W3jBDtT&#10;ALJU1ZWWJnllminKGlzDH9HLtolp9NcVFSB4q6WfVg8A1CAuqoIqa16BNhdSwy2sk6CWOaQJUUIS&#10;Q4ZaE6tRVa66aVGommK0PdBdC0Xf/eHxz6YwW4oKao7h7C2rsLKZLIKBDh8SlPJW5aqWkpzCWqzh&#10;sVUxiOI385QqefbPJO33e+7/ALby7dHwfFlAZxkgE1kIrxagOmpFTgnoUbiyKjXMTahileNPIGnC&#10;mK9W90Xw5xn8vP8Amc9DZnb2eo9xdeSbP3/3P17Blqqpq9x7SrcBSSbRkx9Yk9FE8s2GzO5IZcVW&#10;vLJLLEZPIQ8Slh1708iSe2U9teWO5iTaLtgsFSTMjL3OjkgakxVH4n4TkV6yC+577eXnu37ufuo2&#10;sMm27ftd1cXQatSkifTR+GuQX8SUEg0AQMak0HQhfzRfkzubsufpw0uEr90VvYW4uy9rVmSoxNW5&#10;Wnn2lszG7zj8dOAxycdTE83kGoSQ+Mt6g1gHvbMz3m37xzBuFz/upF3FCSa18UqWY1+aYP5Hy6k3&#10;76fI3Lvt9v3tpyftdh4fMg26eeUrRU+jkcLBFpHBllR2UgABWYZrhJ/y5N87Z7A6Q7N2Ntypr6ql&#10;6r7VjyNCuSZTNTUnae2YM3nYoE4cUh3bt+olFwNMkzDjn30W+67vlrBuHO3L1lOptGit7sItdIcM&#10;0DEV82TRq9aA9c+t3hvxHbzbgo+oLsop/Bgiv2Z/LowO7tq0azS1H2VOJ9TSGfwqJDIY/EZCwHMp&#10;j9Bb6kcE+8t9q5F9uRzzbe6I5D2j/XNijKLuotkF8FZPDP64AJYxkxmRgZChK66Y6bm5q5sbl1+T&#10;W5ovzye7BjYmZza6lfxF/RJ0gLJ+oqjtD94GrPTr8ROpNr9g/KLbW3cvVY/BZzPbJ3zitsZupVKi&#10;saajgocxV4bF4WTJ4hM9PkTTReZVlM9PTo8kalrFcQ/7zPaOWd49uvaLmDf4TJudvvV1axkOw/xW&#10;W18SRDGpAKLMkbhwB4bYJyB0OvZLnHmPkPft+3HlWeOC6mtUR5DHG7YlVwFaRHAZ9NGAFXUaagV6&#10;qkz+b3r1F3F8tfjBtuKI9R7s31PvHK0+WoJ6/K4iqoamkyFFLhc3UyI1FFlchK0MwdZZp4oEN9Qd&#10;zjX/AHfnK3L25/fA9neaZzI277Psu8i3ZZKBgLJox4qgVcIHYCtBU5qaDoR+4PNfMx5V9wdl8NBs&#10;m6blDc3IWMhEmeQSAxGumLxTSqCuBRQAD0UztvZtBubD/wAIq8rj9u1dRmsGcDnshUChpsbudMpA&#10;dus9frheiNRljHEsquhRnDaha47cffBa5u/uk++0EF0oeHaFuFiY9twYLiF3t0UnS08sPirbqwNZ&#10;9ApUjrHbZLazn3qxhv1H0shaN2x2K6Mpav4QK9x8hUnrNtbsPsWT5Xzbb7k2/mdrds7n62q9u9lU&#10;G5cOcVuTObi2F4cjtjc2Wro6ekh3c1RgZKiKDLSo1dPSlEnmnsknv5hec903Xmjk3b7zc9+n3SLa&#10;JEhtZrhna6htZR/uHcCWsyNAxXSkmFBISi9o64/3QvMnNnIXv1z17S7/AHZuOXt/2JprWUGqyzWD&#10;eLEzUNDIsDzKWzrBGTiht+18DQb66S2nt/LZGp2/hMb2D2ZiN6bjxw8uSoutMX1/L3zTUJpiGFXT&#10;13auDSK7AxwJVObatIOQf3B/c3dfa/7w/s5zPtUNtcXn70m2QRT10tHvpt7cy6qgILQSTzqKqZJv&#10;BjrpLA2/viuRth2f3z9u+eRZSfvzmrlj6bUg7de1Tu0sjgfiMHhqzHJUU8h1TVSySy01PLOgjmkg&#10;hkmjX9KSvGrSIvLcK5IHJ9/YXdRLBdXMCk6UkZRXjQEjPz64zqaqp9R1n9sdb6//1tUdbahq5W4v&#10;/rX5/wB49/XtFo8WPxP7PUK/ZXPUDmtDTj0dr4h0yZ/cfWEvX2Ug64+aPUm68ZuHrSsylc1L1X8o&#10;tvQZxs7s7qnfyuiTdd79zMDVmAxO6acyYnJ/dLj8klPJJHUyfI/98K83X/gr/vAf1shuZd4bm29V&#10;/EKBjPBpgMcOkhU8W1WFxbufCu4zjw5CxYeyXG1yvyfsu9W/08bRRS7ZfpUCOetWgl86F604gqaG&#10;tBQIN8Zmk/v58ZZ8Vhsxt7ZW4un+68ptvD5ekSGfa+Y318gu1NwnY1XPTqtHJktu0+M+wOjSzrTB&#10;iiX0jID7rkvLG1X3KlvZWdtb7ruj70gZXMkssVqtnHaxeKw1vFFGsjAVp4kjMe7JOLua9uk3SW6q&#10;Cl0agV0qxYhj5U1ED5gYFadGVej/AI70VsPNQOj/AOjztnfGx8vT3vUwJ2dgMN2Ft7KMLakxlTUb&#10;XyVIrsdJqotI5NvfUz7uu6RWXOfuhy1ICtxf7ft25RHyZbVpbCdR6shkhc0/AwJ6Cu7oXhsZxlUd&#10;0Py1UYH+RHSg2pRAmPj+n0/33+PvIbdJvi6KEB4nozm1aRIUgqWTWlJLTVjIRcOlJPFUujD8q6Qk&#10;H/X9x5uDmZ3gBo0gZAfQuCoP869LYhhcfPraf7b7czm58T3Pk6+WKr2fU9NYGTC40U0LUyYfc+HF&#10;HSVMcl7p43lDGwIPpt9ffzt8h2u9WPvLseyUZbmDmS3hAp3K6XxVzXyPYxPqOl94UuRHLn6gyU/I&#10;UIFOqv8AYuF0U9HGRcpDCrE/UlUUXJ/xI99jN/u1a5umHw62p9lTTpSq1x1T3/PM25X4jM/Djeka&#10;OuMli7e2bNUBWCR5WpocXmKOnZ76BJUw0zaB9W0+8GfvOo845TvP9CVpkPyJoR0LuWCBNOvqvVb+&#10;w9847P8AWWxeupKmaizvW3b/AGb2HkqqaBmpq/bfYvX+1doYk0cwdQarEZvC1P3EJteGaJlNyR7I&#10;vuw2k9zzdv8Ac2UQuL2x29po7YEiS4aYi3CxsAwXRWrEg0BBpQEhXzMjJBDIEqrNp9KEd2ft6Vu1&#10;upez/kh3Z1d8funcVS7s7I7FzMW39rUDTTQYymqa4vVZncm5KzwlsPtfamDopMhkqpltFSQta7sg&#10;aNvvUbnf85+8+2cs2u0yW9ztu1xweHK6NIrzM1xK06QmQRFBT9OrSiNRI6rrCBLsyi3snl1/G9eH&#10;mMAA+f28PLqyXsP+URj81/Mh2H/Li+O/buQ7ElxXR2xt+/LPtvcG36XIbc6XyctBPkew82uDo5KV&#10;GxlWs+K/gG3amcV6VWUgpZZi3lKQhfciK3Mlry5tszSOkKtPIQp8OWpDEAEUDKY2UVKI0qgyFP1O&#10;l8dy6AyE8eGSMefD8x5E+lcdC/Qf8J4fm5j9+97dJbQm613RtQ7G2nV9Y96bsgyexet+ws8u6sdl&#10;cRtXZVxunPbe3dggZoc1S1lPBSKt5KWWRCNTV57bcxJuTQQPB9LbjWzyE9yFRqosYkKPWumuoHSy&#10;kiqlks0kkt1ZTRigjkJbPa4ZSpXyyKgivGh6Lz/Jl+Ou1Nw/zT8XsDszfGEo97/FmftnfO39u7Vy&#10;UWe292b2h1FNUbUrMRtrd9OKelyuD2pVZCry0zRR/wC5CloQqBRq9mXtxt0Y5+htb+QKtrrIIrSS&#10;ZGCqiMBkFSZVYGhCHipJ6VXDhrbUoNTTHy9f8n59Wg/zl8XkNj/L74abzWKaPGbz6Y7166iqUB8X&#10;8cwmYwG8koz9AJZsdDI4/qF9n33tUnu+VOXNyj/s7e7o32OpAP7SB10Q/uqdztLX7ye/8u3IrNu/&#10;LFykXze3mhuCP+cauf8Aanqmf5qdp5bDdEfHqs2/koqTd+C+UvZeTlm8gORx2HrejMdSUddHEksd&#10;QuPyFTPPTF/8000RQ88GIvZvcrS89vOYeWppK3f73juGAPd4ZhKA/JS2CfPh1Iv96fybumy+/ftt&#10;zati45evuWBaxTaf0zc208jSxV85FSRH08QrA9GR/kj7erq3Yvyn3TUMXpcrvbYGLiZkBNRW43CZ&#10;Wurp/ILDVrywDLb68+87futwtFvvON+uIUsoIvlqaUvSvyVOuU3NuBZRn46sx9fTPR4flN2zsz4/&#10;7Gm3nu5Ja+pyFY+H2jtaimSDKbtz3i8zUdPJIGWjxlBCRNXVbKy08RAALuinKr3H94dj9nuU/wCs&#10;u7W7Xe4TP4VnZo4WS7mpUjVkxwRA655qEItFUGRlUhC1sZL6bwYzpXizH8I/yk+Q8/s616N+9w9k&#10;dv7xPa+WpMhUY7YWQx89Mdqz5jD7a2HLJVCDGU2PzdFNHNjs3VTsF84kNZUMNTDSLDlT7g85e4Xv&#10;Rf79ztzZczXaWyLC7RRt+79tilfRFbRIaxRCRzShYz3DgvIW8pC2R7TYrmyZbcMiSB9Bcq0jJnVr&#10;FTUetCoGKdCh0hVZvee4d2bryO49z7gWnxX2VWd0ZCqr6nHTZGrlnoqCkyLVNRHlYHhRmPmVJ41j&#10;U6jcr7yX/u6/brcdy9/X55t4IYeX+WNpufHeMafGudxj+mtodJAOrSss70JUKoOmpB6e5/5pW95f&#10;vrKS9u5rq9njKRzEFYEjdpH8NlOllNVQalWTA7qVHWbtzb+3MxtXcmN3dVR4/bM+NqHzeUlUMmIo&#10;qced8wy2YkY0xiUgAsQpAFzb32U97OW7/nf2J93+Vtpv4LXerrl+7NrLO6pAtxAn1ESTuyuqQztF&#10;9NI5U6EmL1GmohjapobbddunuItdsJQHUCpKN2tQeZANaedKdNVHl+5ZO2uguke88DPV7k6Q2tu3&#10;sLrvsavjlq6zM9M7z2nQ0GEo8DuSpaSvyvXO4KjI0eUx1FUSTpjamSf7V1hleJflM3PcbS45N5gu&#10;khlhu3nt7Z4Z1KXVs6s0ptZ6/wBtHENTWk2axP2koyk9Q/7qzkHftv8Ava2Ig3L6zkra9j3HcIH1&#10;ajEkyC1EVc1jMkq6cimkggEEdGj3NLSVWy9sbPyazfwDdXZO4czvhqKV4cunWm1OtJU3RHhHWwGQ&#10;zNZVxUMTkgRyE2BYjSaey+6R8uc4e23MtxNbLFZc67VdItyuq2aWC7s1glufW3gmdXaPIll8JSCF&#10;oZv/AL4vmixj9yvu/cmWdmbnm2Xl7cygU91vb3E4E8x/h1RRlVbFakAjPVLlI/kpaeQgDXDG4AsA&#10;AyBgOCRwD+OPf3LbvG8W67lFJXxVnkDVyahiDU+ea9cJoypjQr8NBT7OpHsv6v1//9fVHB0kG17G&#10;9v6/4e/r6tjGLmDxjSHWNR9BXP8ALqBmrpanGnR6/jXT0PZFP0p0rU/ZbJ+WPV2Qh3r8Mu3JIo6H&#10;F9uUNPn5t+bU6C7Xo5ZIId07a3VuahqcHg83TOa7GV9TFQ1cU1PJFJB8df3irPc9i+8x7/Nu9jK+&#10;923N1/Dfws/itNPbXBNs0iuxMV2bX6eWznrouYikEhKmJ45Ra9Rk2Hl/f9vDco7hFC9leAYtbqgJ&#10;jc+SGUVQ40sWHAkELuzcPW9rdcbQ3n1rVS7R2rsbZec7azm1M9VSyZbY3euL7P7EqtxbBy0lXTU0&#10;2MwEVLnTSY+nhUivnmZ2UVAeNfXnvdsvI8/srPAZ5vcPbt93FQVTTCbbcbi3uFt7RERPqZJwiTXt&#10;y5YWcCLbjSCdbtlPu+77pu+x2dii20E7PuUpDCKERo+n9R+3xJAUKRoa0LM1AASInx+7Q2dK2So9&#10;6vV4TqruTbtDszsWokoaipzHVO48Jk4szs7sCTDRgVc+X6Z3wplrqG3kqsLV1yBWd4lPYPlvnKSU&#10;cm+7fICC7u7JnlW3Vgpu7WdBHuW1sxwkksdPBZvhuYYHqFYnonlgU+PZXJojgd3GhGUkHqPX1Uno&#10;ycWz89sjcddtLdNNS02cxJpXlfH1ceSwuYxuQgWswu59r5eAtS5/aG58bIlZjMhAzQ1VLIpBDh0X&#10;Nex5l2Lm7YNs5p5Yv/quX72MvFJTSwodLwzIe6G4gcGK4hejxSqVYU0khx4ZLeR4J0pKpoR/gIPm&#10;pGQfMdGL2fRrIqIwurLpYfizCxH9bW9g3c5irFxxBr+zpWgzjq8DA1eR3B8aXyD1tSY5vjxsz7pA&#10;toqhdtbw/u1NTGTS2uCiMUYdbg6mBvYW98ZN15cutj++1euhH7sPO1uyjFf8Zhe5UafNKFzqHBqD&#10;oxBQwQ0j7tRz+XEdBrsmhFofSP7P4/1uPee+8zUMmfM9PIK9Fo/m1dCYbt/4A9j52szOD21uPozL&#10;YDt/Yma3BWRY6gq9y4qqTHPsyColI+5zG96GrahoaVNUlRUuqqp944+720DmLlqWxjFdxWZWt1Aq&#10;zyk6RGg4lpK6VHmxA6OtumNvcLJXtAz9nr9nr8utRrYG4K/A7zwNSsEOPqMrk6PblbQbglpqKkxs&#10;u4aumxax56euZKLHx4LI1SPUzzlYaZIXkYhVJ94icr7pBy9vzDfI75djmWWy3GO1mktLz6Z2C3Cw&#10;zxlXguInQMreTIyEEMehffQfXWbwqw10DITkBhlT8weHzB6+gF/LS/lt9efFbuHd3Y1PQ7Oy/YG0&#10;Og+q+n5d7bX3R/ed8v2N2NT5Hsz5F7jrwFeDGs8lRgduYNopCk226EyIoWpJZZyxtXK1vzdzVccu&#10;Wsi2NiY4FaSZp5Hkk/xp3lkkqzzaZIKsdMkZXQwqzDoi8YyJ4XiapENH8tJI4enD09fs6Pj0n8Pt&#10;s/Hb5t/JDv8A2SmIotpfO3bOxarfG3RichNuLb/yF63r8tWZ3cGP3GC9FT9f9o7eyCV1VjZiHh3D&#10;TGWH9pgqlkoPLvOkbxwqdt3RW7+JjniDssYwNImSSUltTlnSnaGoHHlj0wxtUSM2kenCtD+zHDz4&#10;9Hi7Jqa/YXWvYG8sHT0k25MBsrc1Xs6lr5mpKKv31Lhqyl2NjqmqWKdqaGv3ZPRxNJofQrFrEC3s&#10;+3bd5bawuZYKNcAAKpIo7EgBM/x/Dw889NXMsNlbTXdwzeDGtTTJ9AAPMkkUHr1SvhP5SOa6W+Gv&#10;wfxnVOc2Rtf53fC3f2P+Rlb3Pm6LJz7c7A7K7Sy0uf8AmLsLd74mknzWa2Vv3C5qqxuPjMREUuGo&#10;iojRiAFn2C8j2OzuLAD99WgMiAuKmlCYjKASUcAozgCR49CFkGo9PtOsKySSRN4YUkindQCpoP4l&#10;Hl6g4rTqL/Ot+MmZ7/8AiBV9ldR4h8t2b8Xd00nyV63xKkpU7h2phqCen7J2mksjxMBmev6qpKeR&#10;0UyQKXtY+xhzptFr7h+3l7YpOGFzbB4nPlIBVccFIaoI41GnqRvZD3P3L2X93vbz3V2iNpH2jcY5&#10;ZIwSvj2sg8O5hJqP7S3dwK4DUJ4daFnyJ7mxPbW6cXkNqVT1OxcHh4Itu1EitT/xXIZxKasytfpq&#10;ArRBJPBQxs2lWNO72CuD7xw9tuU5OVthc7hGF3m6fXKMEoiVWOOo4kVZ2pUVcCuOswfv0/ePsPvE&#10;e8MFxyjfySe1nLtl9LtzEOi3E02ma/v/AApAGTxHWO2j1BX8K2LEASAdbgP8s/4ebm6G+K/WPVm6&#10;qOm2n2f2PW5Ls/sWHcWmi/urXbjgWro8dnQC0q1WE25DG0kEbOWeULGeeM7uTd92P2V9p7znXmzx&#10;BBNNHM6RL4ksskxEVpbRBaguwFPMK5fBIoeeV742/boIbEBxpIXyGlcsxrwHn9np0XL5T/Bva3cP&#10;yTrex999vZrfvUW18ZhMP151jhcVUbbiVKSmik3LFufMPPNanzu5UkqJBiwWqqUxRvUKVYBRy17P&#10;7778cxQe6XvVYXWz7M4VLDYQ/wCutiApjN5MGJtnuXrLNDGonZWUO6UVVZvLu32ZW27bLhJ5V/tJ&#10;h8HieYQH4wvAMe2oNAeJrf8An9unauCx+x/jL1ng8VFlJ85RZ/I7M2NQUsUeHNLHLRbX282MxSs3&#10;94MpVVD1Bjm1TpTxq8pGoH2n+9rzPy/a7DyP937242e2F2L9LmezsIkqkiL4VlaeHCCzXU0jmVke&#10;smhEZ/iB6a2KGVprndLtyV0kBmPrlmqcaQMYx6dS9h9VnqnrvHbarfFJuOrJzW7aiJg6NnKyJAcf&#10;HKOJafCUoWmU/QsrsOCPefP3W/aNvZP2u27lrcPDbm2+mN9ubplRdSqqrbq34ks4gsAatGk8Vhgj&#10;oM71fjcb55kr9Oo0p/pR5/axz9lOgZ7KxOLymD3Bjc5UJRYOtxWQp81XSMscdBipIG++r5HchFSi&#10;gUyG/B02/PvKXdtvXfeUOcdmedIhdbNfRiRyFjjd7WURySMe1Y0k0NIzYVAScDoiSdLOaC6kIEcU&#10;isfsDCoHqaYAGScDPSR+OOB3pPtvG7n3pm8puAw4KHr3pyjrzWq2B6ZxmXqsrhBQUFcWqsKm9crU&#10;tkzQ+mKmiMYRI9Tr7+PvnDeHvDt+xxEs9uSZRrWUfVPRZIklWoliiYFYnDMp1MUJQgn6cv7sP7sE&#10;nsT7U8w+4nNUM1pzLzfL9VHHc1R9v2VC08CSBzWEzsz3cqGmmPwQwVwygSqreGF3Pv07NpoK5tsd&#10;djM4fs/M/aymVKfERVO4d57XwtKxhnQV+XSGly7lleSm10sOlix9nGxWW8bBzn7dTbhaTqdv3nbz&#10;YWMeiK4vNwmu4hbTSNMNKvNcsBt0UiskSqL+ZCkdG46ffK9/LD32+9HzvvHJ1sLrXbDb4bs90djs&#10;NlrGpacGu3EkxoQX1qKnA6qnnqJKypqq2VYY5a2rqq2SOmpUoKWJ6uokqGipMfEFix1JEZNMVMoC&#10;08YEY4X390zwXFt4dreLpvYkRJR4rT0lRQsg8dqNcEOGBuGAacjxSAXoOfwKNVo/7Mk0xTFcY8se&#10;Xlw6x+6db6//0NUcFgQVtqBBW4uLj6XH5F/f17wtoliYrqAYGnrnh+fUDkVBHRy+ksvt/b/Vu1No&#10;9+YzcuV+G+9N5ZGPZfe2MxU2R3T8RO6JKuIbg3hsDsPBRrntm57r/dQpM5WYOpk/huewxcCJanw1&#10;K/It976xm5d+9/78bB9dYtvUXMVwYpYlcJd21wEntJIzIx+qdYXW23Oz8VnhuInMKxkRFZNtv37a&#10;Wmz7ztts9/yjPbLHuFmSHkhcVXxokpVcd1BTxFoc56Efe57Bzj9X7Y7Gym16zZPVfWlduDtTsLZ9&#10;Xh6/bPanYeE7a7FoMr2fltzYd2pdxTZTbIpMrjVkHkqJstHOytPJZcaOf7T2/wBq2Tl7mDbTdS+5&#10;W5S3NnMjTGU2lurKltt+2wkApc37a5Ly5clzGgP6UKyF0O4ru++7dD7d8rX6HZ2upZrufUR4VqG1&#10;vJdSsS1MiNEY63C6e7iAN7q2VvTavbO7uyNo49M1D2EuE7H3f1tSOKWpqcXvXB0O5dv5rbaTKkFB&#10;vjGbfr4IchRm0dRIjoTqAb33m9seQ9z3z7vfsr73e1GyCSa95ZtI972VHUC4urFDaT322PUp9UGh&#10;I0khbuPSx0uRRlr+xa8uLQXGrbw/+LTesRpoD/0WFCD+H7OhY6S+TOKk21jtoZ6jqexuuNtS1MOG&#10;oaeojwfbfSktbO1RkcTtubLJJ4NtvWyNPPtbLxtiGqWaajlpJGZ3XcpczXNtdbpzJ7Z7zFHdzSD9&#10;47ddJItvPKo0k31qKXFhfqBo+thAdwAsq3CUo/cQIypFeRkgfA6kVA/otwZP6J/KnR7+v+xOrcuY&#10;WwHYuCrNR9OOzqSbO3PAt7f5dgc3IIho4Bkpqqqhc8oxHuTD7q7NcIsfMO0X2z3ZHcZEN1aV/oXl&#10;srKQc6RJFE4HxKD0j/d8wqYWWRfl2t/vLf5CR1bP1z370xt/4o7gx26+0tiYyvosVvPZ1NLVbopo&#10;qnE0+e3jtbdWBpqrGIZJa6gzbU9UYZ4ldaYxMGHr4wk9wF2y4+81y1zXtFw1zs09xtM7tFA7xtJb&#10;w3kE0rXGkCEWyshnR11PrjKnGXVhugFjNuRTOfTz+VfTopGR/mMfHDZUFcMRuPP7unx5lgpafZu0&#10;6nLZPPVsJKPBiKjcEuB2pgaSOVb/AH+WqWjmiN4KaUixEnuNvvvxu9//AFd9jvavbJJWbTLv3M96&#10;+37JajB8S326yWffN8OSAltHY2+saZLxVqwObODaI0E+7bg4XiIYEDyt8mdqRQ/7Ys3mF6qT+UHy&#10;u7M+WO8dqx7zqJcdtjFZth1F0vj8zHV4qlz9YwpabKtDNFhKTePYMqP40r5oI4qBZCtOsEd5CMuX&#10;OWLL235ej5l91fce13LfLOJ5breLyCDabGCgLSGzsI3mW1giUERgzXt/ItS0skr6Oks8zX05g26x&#10;ZImICxKxkdvTU5A1MfPCIPQAV6hfJT+XRi9ofHx+5o/k58eN09+00eQyXbHxP2xvWgzO4KXr5KKm&#10;iabaW7qPyYXfHcuCWoZs7gKcimmpkkSiqaipp7VXHLn/AO+Ryz7qfea3bZ+Svu5c/wC1+zt1BFHB&#10;zffbReW1juu7aiGuJdukhFxtm1XMYRLa/n/Vnl0z3tvaRzUik/b9guNt2SJrzebN9wRiTAsqM0cf&#10;8IYN3up4qKClVRmIFRk/l6fz5fkb8Uazbu1uw6pe7/jE1HicS+3tuUO36bsHZKYXHY7A0O4dk5fM&#10;E4rc747DYqCmqsBlpaWOaKACGppJwCT7etu9xti5fvYvZ3myyseaPrJLrw94hkvNuvGkIMltdSW5&#10;S+tEagEN3aNI8BA1wTx1XpFY7dtMRlN1HNJFLIzswk/UVm80qNBUU+BqY/EDTrcy+KX8zn+Xv812&#10;66y1P3F1Rkt17E3NSbr2eme3HU9X736/3rW46rwCz7v6q3llsNuPCVmRpa2ektC2fwtQtnVx+0/u&#10;OuX/AH+u925g2XlH7w/sruvJnPUdxqtLrO58u30wV0B23frNTCjGOQn6fcUs5VDFGZ5AV6Vz7G0M&#10;EtztG4R3NpSjL8EyA0PfE2fTuSvrQDPVqvcHS+6u0KfqJNtb6fZWN2J3VsPtfdtLT458rD2ZtbZq&#10;5GqHXdRUU+UoYMfis5kKyComqHFVCwplVoiDcZA7wl7uL7Y1juv08cV0kklEDmWJQ2qPLLpLHSQ4&#10;qw04Br0GJ7bxxCpVGRZFYhlLV05BWhFGBoVJqPUHqo75q/zvfhH8Xq3P7d2/vLb/AHdv/BVNXRZO&#10;Lb27MXQ9a7fz1MZjJg85vmGHNVu5s5HLGEmx238dk5UdtEssLXAWXPOMNjN9HZWs1ze+axDC/N5W&#10;pHEBg8XcecXUe8w+40dhfSbHylylu/M/No/4i7fF+lFXg15uE2iytI64ZnkdloaxjHWmF84f5y3f&#10;/wAneq+y/j5tDdm4uuegexuztyb23djIqqsjy+V2JmTSVkXT1BvTN5Gr39g+oKXNU7zyYWWWGOaC&#10;T7YlKb/J/Ya2efmSz/e8V5uS/uy6mMscAZ2+mLgCWKN6Ihic1ftjUhndVIjOjqRuVtt3/wDdu2yc&#10;1bZYWm7LEQ9raSNcxxyeIzAtdsqG4fQVDlEWIPXQWUKeie/G745wbpioeyt7V+y6bb9CIMhs/rvJ&#10;bn23R7h3jFTEsm4J9u1NdG6baxXiD0tFMscuRK6wngiKyR/7hc1T2e1Xe28vyB9wcFJZFqTEjCjK&#10;hHGVgdJIygOO8iko/dd+8H9z7bPvhcg+233i+aru15bhYTLf/TO/LcW9RyqbHbt+3EKY7e3LjxZZ&#10;V12UU6xQbjNDC0nV9nUfzt7G2LtHA7J3ni4e0dn4bTSYbM11XNFvjHbe0hafA/xadjBm6LC6j9qa&#10;m1VDABAXZVQLT2d+9bzp7WWFly3uO12+88sQOPDSdmE8CjgsUuRRTldQOkgFSOPXbP72X91/yp70&#10;blzD7qexfNFpy17j7kv1LWU6a9g3KeTveVZrXVLt7XanV41ulxa6z4hhMbHqwbq3I7O+VHUfyO3R&#10;17mtx4rMbA6lrpMfkKGmoItx9Yb73Iz0m290122stLGm6IMPDBUS09NEWjknS7kGNVbN+D700Pun&#10;acmcp+0O5S7PzfvO8Q2l9c3MSSfuy2kFTcqzEI5lcGJWOmRagggnUOEXuB7J+7HsZvt3svv97Xbj&#10;yzexxyNb+O8U1huZjCl22ncrV5La/hj8RC7L4UsYIE0EdR1Vd138Uutvj/UZXcWIrc5vjsLMipkz&#10;HZO9qimq848teWkykmIjiH2+Jkyszs1TUBpKqYHS0gX0nMn2Q+7dyn7S7nd8ybdBfbpzncF9W4Xi&#10;hpY/EJMpt1UEQvLX9WYu87ioMgBIMO7nzPb3saQSX1vHbKB2q60NOFc5p5ClB6dBx2JujbeMeaGb&#10;KQVdZ6kjxeG/3N5WaQC/hioscZzHN/hM0S/1I9zdzf70+0PtDt0m4+5nuVtG0RICfCedJbtyBXRF&#10;ZwGS5kkb8K+GKnFR0MPbr2j92PeLc4dn9p/bPe+YL5zxtLWQ26iuXlu5AlpEi8WZ5hpFTQ06LBkt&#10;o1G+a1anelLFQ7Qo5462HZLVEU75qakkEtPWb8r42FI2MppkEi4uJmp2ZVNRJIBoHH373P8AeNb5&#10;7w7NuXtl7N2t3sPtbcDw7u7mpHue6x/76Kox+hs3PGFXaeYdsrKOzruZ9zj+6ssfbreto90PvKS2&#10;O9c7Wjiez2O2bx9ssJUNUnv5yFTcLiJu5YlUWUTAMTMchJ9lb4xeXOc6qm3PuDqvPb+6sO6uouyc&#10;jhKin2d2Fkq7JQU+FxmDzZ8NRLsnPUdFXUkufxflNHW+FQrQrUlMKOUOU7PlyWDeud9quxbvZ+Jb&#10;JA0Re3aX/cW6uYjrIt3KyKY2CSD4iUITUCf7yD+8P2eDYd49jvZHdm3Gy3Dx7Xft/syZbWFQpV9s&#10;spozSV5H/Tu7uNjBCgMKM7s3hCVK+Zl7o3fDhKSol2z1pvjOZHP7gyM8E+Y7i35s7DVWTbPZGsok&#10;0Z2hy2Xx4rKSgpBIauKL7qYspDAq2e23FvdrkU3gfe/cDcOYrGHbLFGM+hJb6CGNgBX9R49LXe4S&#10;kJEpFtAw/DxW2mK4NuvL3KK/TcpWsKS7tushGu8mWLULWGU/2gBAQJGSqqKClDWoiOVp40qHkMr1&#10;KipklJDGWSoHnklLDhjI8hN/zf392u5RrDuF9CjhlSZ1BHA6WK1HyNKj5dRUjakVqUqK09K9ZPaL&#10;q3X/0dUb6e/rzBIIIOeoI6PF8Ocv2ps6n3fvn434WHt6k2xWYyP5WfEevrqOvq+zNtSeasXfOD68&#10;r5ald67Vzu30fH11ZR065Tb2RhSohdF0u3yq/wB5xy2eXPvee78PMkCzcj7utruFtN4biK2jmtYB&#10;cWd2EAlhNpcrJLabtbahEjgSSxupHUi7PY3d7a8u7pyrvK2fOdsjIYJGpFfwo5JQg1DEAiooXQmt&#10;Cpr0qKrbO1t0dcdOddfH7IDI/Hqb5AfKXfG8Ny1eEqtvZTbWKx9VtLd3Xexe3qKtih/ulmNhbezt&#10;UpgmvTV9RjGqKdniWwxH5027kPbORr33P5g3e8fnq2ubfabaJ3ikkksrm3WabcodHddbhuTCOyhd&#10;D4QSrUDMWR7c13rmGz33lLl/bjaX27XifUhhoeNQqCQuQf8AcaKMOwfg57RSunp235UNlt2YXf1E&#10;b7W7R2jgd59fyt5Iqz+5ePas2Fi4snSPaTG5WKbZckjwXOmGaF73cgfRL/d3b+m9/cv9oLSSfVvu&#10;zC92++QABILuK8lnMEBBOuGGC4giWQ0Z5I5SQBToMb1Ht0W53EWzyCTaEVI4nH4liURFj8y6MSBj&#10;I6acj0x172VUQZTNY+twu6YowlLvbaFbJt7dUAH6FqK6kAiysKn/AHVVpMh/p7lb3G9puSeeLsbx&#10;uW3yWnM6CibhZOba8FOAeRMTKP4ZlcdVs9wubVRHG4MJPwt3L+QPD8qdZP8AZTuyxDLNge29ibjx&#10;dLHLWSntXbVRgqiioqSJ6ionyO4dqziiaCmp4mkknkpV0qpY+4HvPbT3F2aRk2XnTb9zgzT6+3a3&#10;mA/pz2jBGoOLNEPMno2F/bSD9W3dW/otUfsb/P1YX8Vf5I3yz+UvS+y++Zt69J9PYbsD7zJbHwu5&#10;cd2Dl83m9gNUGDbW/oaWlx2PlxuL3zQx/f4+jn0TNQSwyuVMuleFXvj/AH/X3VfYH3L549pt09se&#10;bOa932G8ktbjcdiudvG0zXEJ0yx28t6yzyCGQNFJN4ZQuraAQMyptXtTzBu1hb7hFeQ28Uqhgkqt&#10;rAOQWCkLUijUrgEVz0r6j+UVsjGbq/uhXfKnL73nwdVU47sDcfW3XGKwW1qHMUk5gqNqbGym587u&#10;Wq3DmKJoyK/ItCtBQufCiy1KyJFm191X70/vb97HkaL3gm+7untr7MbigfZ5d23F9y5i3eEjF5HY&#10;xWdnZWFgTURT3LTy3NA1vEYj43QZ5h2Tadhuf3cu7Nebop/UCII4Yz/CWLMzP6qtAv4iD29GJ7o6&#10;S+PHwx+MeRwXQmxKXH99d17l251jsHfWbxEvbPeO5q+qrIcrvOtx2cy1FX1uKpNvbNo6qac4+LH0&#10;tLDIFABYe1/3g9xubHlCeC3u7u65xvpViszqMlxrVg0rQgCkRSLUQ6KojNCpV9J6Rba1uk6SXTpF&#10;t6GsjfhVTirVIqK0qK5Hr1Y5/Kq3duXd3QGZp930z7jwm2t+Tbe2puXdeJxuQq85HFi6efcWOmet&#10;jqnnTbmU0QBJY4TGH06LC5hr2L5g5r37lDexv+4Xk8UN80cck0sjvTQBLHqZy1Ek1LQgaTVammBP&#10;zTY7ZYbhZR7aYyjW6sQtPxVKsQOGte5TwIoR0HPzQ/4T8fDT5e1+4+2Oqs3VfDLuivjny25d37Cx&#10;uJqeldzVkhmZst2L1rlKjH4DFyTVU5M1fjp6CRnN21Nx7Xcy8s7exkulAhfJJGK4J+HgT9lDQEmv&#10;RZbXU0RoG7fQ9azHzD/kSfNf4eV+ycr2e3x67E6b3pvHGbM258jMBvWp291ts3N7hlhi2tUdv1O6&#10;sVM/UuJ3TUyJDS5l558Us7oHqEUhxDvOO5PyNy1v3Mt3bbld7LaWrzXEW320t3dPDGNTmOzj0yXR&#10;QVJjj1tiiqzEKT6xuUuriC3ZY1mLAKXai6jw7j8NeFeH5dCJn/5TX88mHHS4qs2d3bm9v4/Et46T&#10;CfMDCZvCz4uloJFFLjKSn7OWXJxPj08UFOsLPKpWNUJYL7wr2z+8b+5JuRtILf3/ALaCWWVYlS4s&#10;N0t2VmYIPE12gSJAT3O7hEWrMwUE9Cm65a3eztp72XaCUijaRhHpkkIUFiEjUl3cgUVFUszUUZPS&#10;P+IP8iz54fLxK/LbKoemep+rsFVU+2st292TuitqtrGrpZi2Q2xsvD7Pw1Znd553bx1HIQUbQ0lD&#10;UEQzVCzl40zc2MS8wqzWHifSZAYoQr6ScxngykghZaiNz8LNkiJOS/dHlTn/AGOPd+TYtxfl1XYw&#10;yXNrLZRSsSVd4IpiHkQEENJ4aLqBAJINNk34l/8ACen4S/Ft6fePetXX/Nntinj1U03aOBo9udGb&#10;Tq2RxJUbV6ZxtbWwZ/IQ+QiHIbirchLGLFII259ytsHJ1pE8ct2gkcZ7gG9CO0gqD8QYd9RQqykd&#10;HV3udzcArqKocUXGPSvE/wDF+XR0N9fE34g11NPR1XxS+N89M6NGyHpzY8blApS33EWIjqlZV4DB&#10;9Qtwfcx7Xsm0sixvtFqUpw8JP+geiN/DEDWiwxfRlSpjCJoIPEFNOkg1NQRQ1NePVVXbf8uv4g7G&#10;3tD2js2HJ9MUeQgyuCyvWOI3buSk6a3luHJ4yrj27marbdPLX5TB5rBZMRzg4ySngqlvHUDQQRGv&#10;u/8Ad25R5x5eO4bBy4kPNCTwAGDTGGiaVVnd1GkHwomaU0NToAANepr9qvvg++X3ZLJIvb/3Tn23&#10;luWSOFbO7Rb+xVmICJBa3PiJb1A0AwCNY0JoAAKVF7s2t3V0P2Pg+te9KHbm085umqEHWPbWyt1Z&#10;fGdS9l5OncSrtuPNVgpq7Z2/1ks1LiMiXFUQft5meynDf3i+65zv7R3Ed7b3Zv8AlqRqJdR6kIIN&#10;VEgU0U4BqSADwHn11j5d/vkvYKPk293X70PtNuO2w2KsZ59u2xeYrKON10TTfSsPr7WMghZfCiuA&#10;IgTJJpXpdT7Z7azUeRShw+5t65bH0OWy0W18FkKbK7jzX8IpnrcrTbdxtdPQjL5eOghlnFMriaWO&#10;CUorFbGNuX9j93+ad72nlHZeZtzbcb6VYoUfdpYYmdsKpdrgIpY0A1ECpA8+l/Kf96T/AHMXOVxB&#10;/UjfuXr7mmeNmisk5MvIryXw1LlUFzt8UAbSCygzDUB2knHQMCLs5ojJjurKfa8FQgc1+9d04PHK&#10;yyAFZ5cNtNc3lKs6LEAsl+Bq95f8lf3X33heZtw+p5u3TYthR3AlmnuHvbkj8VY4VLswz8coz59G&#10;nN398f7C8tbUdr9p/aTmHc0RD4UUiWu0WaN5VVTM+nzISGtPn0E/ZNJTrt3Lv2du15tvvS/ZZSDG&#10;Qtgds4ynyLxY96gUqTS1+WmiecFJK6do1PJjUXI6W+033APu2fd75Z5l5751vpN/5ptNqumG67oi&#10;iz22VoJEjuLTb4xJGskcroVnmFxMgygDU65a/eE/vDfvJ/eMim5avN5h5Z9u5nHibVs7SQi5jBBZ&#10;L6+ZhdXUZVavCGhgYjujI6b930u+dgdQy/DXuvCz1mT6u+TPRW6ti5HJ4ZslnaXoLe2Qnqd65bry&#10;oLPUUmJKYWhrclj6N3ojWT/cRgLVNJJxV5C2bknmHZuf+b+ar6Wx515Zt9NtZJIC1zuNxdR2t7tt&#10;ymZLq0kic39hLDU1Zmj1JMxOKN7bvyPZcz2i3StyPuS+PCaavC8UEukK8CXYghBUtUilVHS/yNfu&#10;XKbn7T7RykuK2zitu7T7zzfT+1McWwsFBsqqxG4KGgy+3sXOKaojln2zlhPV5OsWJpp5hTQBlESG&#10;33Xtnvd5+9v7Lcoe38ZvOdNw592w7jezxgJb+BdxzXn1emsUZtbeGWG02mAuIjoecK4p1Tc03Tcm&#10;tN15gA2nkiws5P3XtxIS4u5BEVSZoFNUUatZd+AwBUk9VVRxrDFFCoCrFFFEoUWUCONUAA/AAHA9&#10;/bDdSxz3V1PECInldgDxALEgH506jBAQig8adc/bHVuv/9LVG9/Xn1BHQ+9H5TaNVubZ+Dr9+ZL4&#10;79l4TMZXJdR/JTF0WVnwFLuHIfa1sfXHZk+ChbL4eOqqqBqrDZqFwaI+SF0eNyV+ff8Avhvare9j&#10;92OQPfvlnd4Z7fe9kjsNx2y4m8Hw5dobwrbc9snTU8Ba1uEt79JIntnkSKWWSPxSCMdrfl2/5Yu9&#10;v5ojnhtLK58eO8gr4tsZPxtp7tKsKkqSQhNVZQSDe9y1/ZqUnyv2P2Dgdjde9g/JPZHRPctPvTrL&#10;NpX9SfJul6n3P/dLvHfHVeRpqaLH4PdHY2ztxQ5PNbepW0wZGhrFC0xqRCeVmwR+3J2+33bmTluV&#10;7na9tuZdpt3jMQsN/nXTavKkLSQXlvGkl01o8LtaeJLC6KvheDGd73vd5sNtdb3+/oLqwvdvNut3&#10;H3PceES6IxXCyyA0IVVYsrAgEg9Rt2YyvyKYXF4am+4TonojqfJdgwJOhkxGP7V3lueow+boaFrV&#10;U+HTIZqipq90XRQPUQySaYpQw7Hf3Vfu3yDH7PWHsnLvP/MQb3eN+v4FpWK5jsJLW3vEScnS9xHL&#10;4jLGurXHDKVYshXoFx7Ff7LsfL0d9D4dx9DG7oT3r4rNJUpxAo6aq8Cwr08bSqgDF6rcj/e/fTfd&#10;I/ir1ReHRz/jp0zJ8svkl8cviLef+Ad1bzrc526aWf7epXoLqbHje3ZeMSdQTCu+HpaLbrMBq8WU&#10;ktz75if3m3vTv/sp91rnVuSLlovcPmMHatvkQEyQm5UrcXKAZ1QQF3HzHQ25M26Hct8tTdKDZw/q&#10;ODwOn4VP+mag+zrbM/mHdsSdAdQYnZWypE21u3s2obZG2pMRFBRNtDZuMoYxuLIYeKBUjx1TR4fx&#10;0NAURBDJOHQq0Y9/JN/dv/3cOzfeX+9rZ2vujtJufZ/kyBd53qFy1L+RZdNhtsrE6jHeXVPqDUlo&#10;I5Vb469ZBc6c7S7Jy7p2+Wl/OfDjb0JFXk/2i5H9IqfLqnPYdTTUVNQ0dHHHTUlJDFT0tNFxFBBG&#10;NKRIOTZfqSbliSSSST7+yzeYQ2EgjjiRVVI41CRxxoAqRRRqAsccaAJGigKiAACg6xsTzqSSc1OS&#10;T5kk8SeJJ49CNne+tjdR7+61jytdk8V2PuXD7kx/XuZots0+4KGkoayempdx4zK5CVKqfbVJuIwQ&#10;08k8NPJ5olMcjKhscLffrm/YuWuYuT9mvSw3u7t52t2ERcIPEQHUwqY9ZQUIBqVoxCjpd+49x3u0&#10;nuLVUbb7QBpgWCk6qhaKaB6CppUUORU9Ho603f0NtvZuIh68mj2hj56yqzO7J8/TY3auCfOVtLRx&#10;1VI+ZrKqjpctk8dWC0U7Ik0tK4VmbSAABydunJ+33N80N9b2MEyvI/iN4McszsgYlpNKmUYJHEgj&#10;JNevWdtvMl5H9YGkKRCKNR3NpBJRQFqdIAYqPLOB1TD/ADRd8fIr5Yds0Xx36I252F2j0xswYahl&#10;wPU2Nz2U23vHsbK4xcllK7euWxwptu5lMVTVEaY0VNW+Miplkk4mLEQz7nbxufNPMEu08vJLebJb&#10;kKPpwzxyyadTlnXsOiukBmCqQx86gS7csaXFw98CrR9oVqrRsdxBFWrXFMdGX7G253l8Xf5VHT/8&#10;urem7qfeHefzQ3juPp2XETyUu8Mf0R8ca6nl3t3LhMVX1n3cWffr/YlFJR09Xd4aLL5rTRsEp4z7&#10;M1g3nkHkyCa+l07wJC0QJ1+E71CqCahliWuPhqQBVFUkA+6POH9SuQ+a+ZrWHxL+OAx2sZr3XM36&#10;cINKGgY+IacAvVv3ws3fVb06Nwe2MvSvQbj6khoOtMrFE8iS1GEw2Lp6fZ2ciluJI6jI7ZjhWV9V&#10;xW08xFhb38oH94D91u19nveTdd35YhK8kczo+6WamrC3leUi+syWqWWG6q8Wokm3ljDVoepR+6D7&#10;zbz7p+09pFzlciTn/Z5Por9yAv1DoqvDeaBQKLqFkeRQKCcTqoCqvQpwV288X1++wuv22hht2bKz&#10;X91sa2bwjf3aTDvkDlv4km3tvvQK+UzWLyIlJVo0lrpJJpSzM1/pQ+497vbr94T7pXthz/s0djDz&#10;fFbLtl8swfwIrrbdNrKdMJ1UeCOKSNAUVBIEAVEA6f5q2xNm5gvrOGKluzeJGFAXsk7gAAKDuJBo&#10;MmpOSeii9c/MjrbsntPsH48vvzBZ7tzr+tqkSvxHhi2x2HT04aXN0WyKyEikymd2LUB6XI0sNy6x&#10;+SEyBJbZ18qcvc42WxWd1zilu148j0khBCtHq/SZ0IHhllNAtOCgsdRNIvsOdNg3bfNx5es7pTul&#10;uSAKgpMV/tBA/wCMxcHGCclagHpQbszAYSev66vyb/n3J+2Wh7e3o7c+XVZ3yOzrbi7P6c2LFi1m&#10;ioNyHceSyZbWZUq6dJUx8qayiUdFQ4h521J63k/V+PYrt1YbrDacWdY1C04amLsT5ZVf2fb1DPOa&#10;XG6+4fJe0g6rSDTMV8q6mZ3YfJUAr6fb0EXyF2NsfuvYe7esuyMVFm9nbup5Ya+BxarxlapMmM3F&#10;halSs2Oz+DrAtRS1ETLJHIgsfcsy8u7VzLtF7sO+WazbVdRlHQivEUDL6Mtag/LqVPHaOUyKAa1D&#10;AiqsrVDKwOGVgaEEUIPVTPSW59/YDKbs6v3ln6qXub457sxOJ/vtFaOu3Xt1lXM9U9qQ2AD5Gsx1&#10;MsNe1gj11K97+Rr8bveX21vfavnzd+VJHYQxuJbaUVBMZ7o2UimVxkdcjPvG+3c3sZ7r7VzFyOz2&#10;nL24t+8NuKGhtbiKQG4tVOQBFKQ8IodMbgUog6Gbu80Ry1FubE0MeLwnYOEg3lR4yAlqPC5ioqav&#10;Hb12zSSlUWSDBbvoKrxKoCw0lRBGBZR77mfdS9z5veL2Z5T5r3CUPzJb6rG/4VNza6VEzAfCbiEx&#10;y/NtZ8+ulfI/ONr7g8lcsc72aqqbhaB3VfhSdSY7hFqAdImViuPgZeiAdqbbk7D29u3ZVE8bV9Rt&#10;qfOVCm0n8NxNHmcTiUz9fFe64WDcOVoaSaUgqktXGDwSfY/+8Zdbdc+yXudyNFfRtzzvPLG6S7XY&#10;1/xi/fbbY31zFbL+J1t4pCASNTEKtWIHQz2ZAdzspZU/xITKsjeSrIdGflVvyHHHUvbW9+w984v4&#10;eV0u3qnc26Pj70P8jt7YR62qw0eU2zC286jpvq3FZjL59moKja+z9xVGTkpKKrlSMUFJpDaYEUfN&#10;rebfyJb+2dzu24bxHt/OW4biNtlvmlkjj/cv0QvLBiEWSRr8SmWC0mtka6KulqBRItB/y1Z807fY&#10;bfyx9HHfG03OZ4I5WooS3k1B2YgkRRkoSppngRnpNb+pNu7E6T7Ny2d7Aw3Y3aO+hhOuGpqDJGvh&#10;pP45UJuDO7lpctVx0026WxdBglWVaKGOgo/uacDgovvJP+6r9rfcP3X++J7b81cv7Dcct+0ft2W3&#10;vcJJWEd3c0iltrDaFtoWk+lj3C6nD3ZuZGnuIIJ2lOoAMVX8WwWi80bvuXN8e/8AuBdr9OzRAm1s&#10;1kYM4hY4LKq6VC4WoxknqvFjdif6k+/rOUUAHQK6692691//09Ub39efUEdCj1PuDI0Gdq9oU/W1&#10;P3Ri+yoqLbOS6jnydXhKneOTpqpq7atTtzOUP+W4Tee3cteoxs8ILSOzwlXEoU4A/wB5V93zlX31&#10;+7FzFzBuvO8HKPOXIHi77tXMUwrBtaaEh3WC+XS4k2zcrMJDdo66IpYbW5LIkMhIq5O3Wbbt5S2F&#10;j9XZ3q+DLbnPi1qUoP4latPUFloajo+PROawsu6NmU3x/wB3bw3XunrDsk9jL/L6+V1JR7Y3PvXd&#10;cu36va++dqdU9keKNsH2tltqz1FHRUVTHEu4ammpSVqpo44W+W6Lad7ezudi3bdbC62q8hljTcNs&#10;YRRlJoWjW6gMMt1t9wtXWVHgljlTEiQyFQvRzHb8p7bvsFlDs91sm6xXUdxFBMS23XUsbVXNAEJJ&#10;Io4Rg1AcgdMdfFujrvs35Qdy1268Zu7aHeHxu7M7W6nz25qeXZ57o6xljwPXO6uoI8NTU7JtXuLp&#10;nOVNHSZ3asqpUUNfhzJCJKd4JZc4PbbcfbjlT7zP3Qrz2F2HcbP2z5Vs9qsnsEYXF5ayi0vZ91ub&#10;u4IEdykt6Lye+vVChkuHkREVUQNbnYbrzBu0fM1zuMbHwb6OY1qGcugWEAE6SAAFBx2AgnVUmN6u&#10;+KPyG37S7OzHXfWu5dz7V3nsbau+cTuvKUsWz8Xj6fcNAJK7bm6f7xy0M+F3dtTMQVNDXUgjluIY&#10;6mItBURses2yffq+7jvnttsnP/NfPFtsW8XRmjn2g+Ld30E8DlJFijhjrPbPQPbXJ8NZo2HBlYdF&#10;0PL+6XEzJZ2xkgqaSGiIaEqakmlQQeFQRQgkEHq67+UP8ftxdC/zQNwt2TV4Gv3jgPgLVbh23TYY&#10;1VTSbd/vx3fgMdmvtMlVw08eTrDTbdiiqJYU8SI6qCb39/P3/e9ffe2rmzbvZbmT2+sr6w5b27er&#10;qGOW60LLcT/TM/jeEhcQqFb9NHZnwS1OHUu+33LTRSbjb3UiPM6JXTWgGrhXFTjJpTqw7+YR17J3&#10;l3VispX7ir8RjtgbVgxdLT0kNI9PNUZuVcrWVlRNVnTDMQFQBRyq8349x/8A3af3nd55D9pvcHnb&#10;l/lbbNy3XmvmOVbmW4aZZEXb1VI408FlrGzTPK2rg5xTpbztscE24WdpcXDRpBDVQCKHWTUmvnQA&#10;Y8uiHPsLFYB44MFuKsyE8LaKhq6mRqAyD+z9/TKiQykiwGl1/wBb30w5b++Nvd5uMp5+5JtjschG&#10;l9tL+Nb+upJ3K3C+ZAaOTyFeHQKn5ftQiizvH8cfxgaW/McP5jpK77+P+O7gqtobjg3FuzZfaW12&#10;qcJs/P7VqY6h46KorlqK2krcLWQ1WJzVJWVDBArqrMGYXP0AE954OXfeLmaw5m5c3m4WO2tkhsp4&#10;0aJgoJkmMivkOsrFRgFaae4HovseYdw5aub+wms4ZbFynixuAQSVovcPlkjIpTgehRze4cL15T1O&#10;3e3e6empNhbCzWM2X3DiN4dIVuM31X7tqsdT5ai2Nt/bMGf3DhMdHkaepjn/AI21LFBBSLJJGgfh&#10;IwO5ScqRvFzdzDZ3fJQkjivon2+N76ZuKW8Cs5Qq+ou8gVW0BnSjBWU+2e6g3e9EWzbLNFvEikxs&#10;twfBjSh1SMaBloO2mo6mIHCtT6dN7/6/qtkYiHqDKbZk65o1ehxVHseojXbtBrleonolpICr087S&#10;uzus6iRiSeR7yb5Wn5K3zYLa55AubSTl+MaFWBQnhHPZJFQNE/ElXAJrWpr0gv4txtbpot0SRbsf&#10;xZqAKAg8CKcKeXRUd4702puP+bF1Hjd+aKvbXTnwX3puPG0kkir4M3293BgNuZqrpRJqj+6qNt4E&#10;0+sD0K3PBt7gP33H0tzsNkQfCbU7Aefl/gHUL+8267ZZbXyjbb0f910+5EsOGrwoiwzwqNRIr556&#10;E3F9t5TB/wAzr427Q6xztfiulO4+vvk9tfdezaeeOTH57cPXm2dnb42jubOwLGEmyu1wKykpKldO&#10;hMhNH9JLDln/AHivJnLm4/dKvOe7/b423fbOZLeK2lb+0ijuY2SaJW/hkPhu68C0St5dSN91632S&#10;O43/AHrl6PTb7jcMjAGtVtTSMHy1L4jjUBUhiOGOj49g5Gkxu99xU8ipLT7h2rhpshSyF1iq4L5T&#10;C1UUnieOULU0f7bMjKwX6EEA+3P7hu+m3P2b+8Ly+WZrSw5stpo84U3VoPE0jyJaIE+p6nD3cgWL&#10;cdoZkBEttIrD1XWQQfPgxHr8+qsdgfynOgarsLfXcee7j3l1/wBL9fVFFufFbS2hW0O1d4bezTSy&#10;5FqeLs+tlY4nCU7+OOimpliycsspjaUCzP3V5y593Tl+whijsYpJ3gZmdlZyVWoAEa4ZiRUDhXPW&#10;Dm9+3W17Dvds9puUy2creJAinQ8LBwNJmrhVr2OBqA+IHJ6Lj/NC/ml9O/Dtup4elun94d+bZ3Om&#10;coex+zH7Wjg2tt3L7br6bHy7Hwu4mwNdHuvtmWjl/iFUonSkSP0kyOZGjiPb/ei8lj3fYNysp4t0&#10;WArII2FreWutTpljbS6+IoKuO0qp0qz9xAnDYo96ubSG+vLmK426XthlFCZSDpJZlABFQVLMAWap&#10;CgCpL7tD5l/GvuffmM39X7Y7I6k7Cq9v5KHa1Rh6k7/2D2Ft6vwNNNHFuvB10lFuLr3eNHjk1yyU&#10;rVmOkeFlHjJsw45Jv/cvlHe9gmvN3teZeXLgszTTlrW9iR4/KiyIxVeCEFQ1RqRSD1GUnMewLvt7&#10;zNebbdW+92yNA6IySRypXwwammkrggilRT4s9G327sLGb2WizWSzoq9u5OnjrMacMs6JkaeS4vWV&#10;s0ccuOVWBBUIX1LyQPYp9z/vQ3/Lc99yxyBsXg71CQst7dhJFiYgMBb26krK1CBrlbT6IepV5eS0&#10;33bLHfFLmxnUsqE6WFCVIc58x+Hy8+qz/mB0tQdGfMnpLdODyORqcf3v0H2dt7P01c9PKXrOrM7h&#10;s9tpzVUsUaVZpabKTohceRVYi9veIXvf7o777vps+78z7RZW2+bciQGS3Ro/GR6nVIjO6qajGghc&#10;8OsTfv08t2R9nNk3uFSbjbt/h0FqMVS6R4nUEU7W7SQa5A6FLYnRlJ8heuJoqzcmY25U9b7vy1BQ&#10;S4vHUeTpzit847F52qWtgq5IjFbMYqRo3RwCXYMPci/dc+89zJ93vYuadn2zlSx3jadx3GOd0uJp&#10;oHikjh0VhaIMCJFYaw6mhUEefSf7j5bmP2k3/bLy7dTt29OIwoBolxGr0zwo0ZIp6nou+Y+DXbnU&#10;XyCou2doH/TJ1Tlurt29fdkbdhNBj9zTbUymHzX8b2i21qh41zVHumo+znhnop5JKfJ0tM4EbRqw&#10;Ovcf70XP3uJ75exXvBLFFy6nLG625MVq80yRWnjq1xKyufEneW3aaKaJUKyIxUJnrLbdOW76KbYo&#10;tnlMtmJ5TdayF/TeIqMfiAIFKVZWoR1XZsvAVGz+mNmbL7s7Sl2tmtxxwZnd2xcPtjF5rsei2lj9&#10;x7kzu2NnZfJZb7EbbqU3lnK2uqaKrWf1zB1jYshGB3ufvsF7z3z8vIvK4bYGup7jZjcP4FvaLJdy&#10;6fEt4Eku2EdkWKLB4WmSRUMqIrgkj73yy/71ueZ+bb8RXrCIbfaI31TQoF1GRioMQuZhqMZILIAW&#10;BqAEB8oN67BbD7A6v6z2hlMFhtu0s+79zbi3hiqqm3vuPdWbWfHxUAyOQpqWWs2pisZTrIktJHFR&#10;VFbM4jDrAGPdX+5w+69zP7b8mc8/eQ9w/ciPdOa+cYU22z2iwlRdq2jbbWaO6M09tBcTJ++L2Uxk&#10;LdgXtnYUEio14QHuYL3ZIts2jl7lvlV9q2uGszLMv+MySONIMjEVICipoSpbH4eia++2HQU69791&#10;7r//1NUb39efUEdLzYW3Ngbly1NRb97aj6kxr1UIk3DP17u7fsVHGriQVq0uz6iHJRS00iKylbMG&#10;AIII9x/zvzT7i8sQtcci+zh5sPgvqiG77dt5YsCjQPFuEbRzRyozJICTG6MyOjKxHSu1gs5zpu9y&#10;FvnB8N3/ADqnwkcR5+YPW0P8dvhJ8W/k317/AB/sv5D0H8wmlNNjov71xYnaeyNxbGGPoqamp8cK&#10;/an2vcuKmgemWUVGZnWraoTWJNV/fyJe8ntTsHtB75czybZ92u/9ojf7hNd2+wtc3b2UZdi8otlc&#10;mxu7JiSVtrYPbwI+iPQgQCe9vurvd9uQXO/x7naLEEbUiNU8AzHSXV6YqSNXE1Na24dA/HD4ydH7&#10;dg211x1Ns/b2Ijz/APe6eKvoq/fLVm65KWGhqNzZDI7xrc7nodwVtFTxxVNZDIkkyxrqJKqQAUv7&#10;2NZVtZpYA6shMRMZZHAWRCV0t4cihVkjJ0yKAHDAdMwbbt9mZY4rUQI7Bm0qqozDAJH8Q8jSvR9c&#10;rPs/du1aalpMVgtkZejqY61Mtj6P+I7dzoQBTja+pK1GdwVTMqgRzhpIg1hIAvtVbXsSILO4jjaQ&#10;gVZaFiPIOhJNB8j+XV3sJTVlmDp6GtSP8HVdW9qqu6P/AJpHws7MqHix2wvkP0x3h8QstlpHWVf9&#10;IlNPi+6+t8RXPTeWmhbLja2QgpJUYpNKwThmt7wZ/vKeU7nmv7o298xbLF4u58qb3abk4jqNNrKG&#10;srh9JzSPxo3f0Ckjh0KuQJnsuYxBcRaYbiMqCfNkIkp9tFIHCtadG++Q2yRnd2R5KSOUpXYqlnVl&#10;BKFqUmgqvJGx8bSwyrBpJBKrMPoOfcWf3QnuZBzJ7O+5nt5LKH5g2Lffr1UgajZ7kioWXzpHcwaX&#10;9DMg8+jT3WsHtNx23cVSsMsZjJ4AMh1DPzVhT7D0WN+uqbRqpadW0a42ushldifUCU9Bv+Lc++tT&#10;yXDHVLAfp/QsKA/OMd1fnw+fUZBlKrUY6J58ysD21171Ie1end3br2jXda5aly29f7uPCHqtoZOS&#10;LGy5erM9LUrRnZ2WkgqvIFD+OV+T9Qmv+ZOZdp29ZeXt8ntPCbuVNNCredGDU0nOKcT0Z7RYbFuF&#10;+LbeNqgnDrRC1QVcZAqCCdQxmvAdYOvtkdY/JLqXYXcncmwcB2BuvKbQqP76793Gsr7mzE+3JMjB&#10;m6mpzGPqKNql4oKZ5InmBdC5A0rx7N9l5pfd9v2i55r2Hat8EcLhhfW48WgLaytzCYpVOKrltOAB&#10;px0tu0Ow319t+yTSWkJcFViPbQgaQVbVXjToC/5b2GnxmQ7j7qx1Nmdudd7sz1Xs/rvZsGQyFdhB&#10;jMbk3yFblJTWyvLlZtvU5psdBVS3lEjVA1EfQ89i+b+VeT+a+aebdy2i7tdp3BPp7eG2YzQwReJ4&#10;jBxK4lnKURY3JZ1GvzbC3nJru5tdq2YzLLeRDxJHYBWLEUA7RRK5LevbXpo+a+7ptk/Ob40dn007&#10;RYvtj4+9pdI1FcD4gm6tn7gxvY23sWzHSZKrKUEVSIk+p8ZsPr7H/vrv/LHM9lse/crbulzHCTHK&#10;hVkljDGqs8bgMqngGyMcesDvvl7Vulr7R2XMMSMDtW7wvIVyBDcK0DOSOARilSeAPVgf8unqir7Z&#10;7Vwfyn3BX1sFF0NjO4usdm49qZJKXce4+5qfr/I7j3B/EDOksD7Nwm3PsBCIpEn/AIqW1o0JVuCH&#10;97B946LYfbPkL7tu1orbrul8d9vHDZhtoRJaWkRSnG4m8aUMSKJAMEOD1KX921PuvMnt5zLf7hYu&#10;u3WW7yxW85OJmkWKe4Whow8Csa6sq3iEA1Rh0cvuLeXn7P3XHTSM9Lt+hwG2HdFPiOTSmfLZCISW&#10;s01O+RjRgt9J4PPvNz+5B2zl/wBpPuf8x8/c77k0F/zpzRcXNrAsbyTvZ2Ea2qyhFGEknEwRnKht&#10;HbUZ6ym91ZpNx5jgtrcL4VrbgMxIADSEvSvrpIqB69AT8yNkLur+Wh2ZnauiqBJTdr7E3TlTFDLP&#10;UV22sBu/H4fQaJToyEYbIFYUkVlWVgxHFx1fteb9u5s5t2fmG0hntdoWsK+OVVgqq2tyFJVFfuOS&#10;WAGcjrEH3MLS399ZI3ivHbxBQtcMx1EAca1K8MngOqx5u1fi/t74xd/dEdyfCLYMvyNxHVu8ouv9&#10;ybmxsO/6Gv7RpdpzHbWW3ftjKVc1JtnsDFQ1QkgyOPhBSWOKFgvquEZOQtr5m2y69x+ULyDctwvJ&#10;Li5jl0FTIC708PVWoTSFKNQOF1AdwrWHnPeNj3K05L5g8axs7aOC3Kq9REpVfj04AIYsGU1QtR60&#10;J6ow+MWWxG+XqRsOKt3SOvq3ZcWGac5TCy1+8dyNV4ybbT5GWjiikzUUJ+4+zEJj+7mMMj6SbGPt&#10;K2/Xljuf75lLWNjMsqNI+lUVtXiqX8gqBpAG9CrUqB0o91LTbtvu9vawGi7vonjZUXUXpp8Ngtc6&#10;nKxlhk11CtCetwzrnq47P2bs/b1ZDDHX4LbOLx2TeRYSsOXipVlyFOI7srNFWSyR2W5up5t7hXmD&#10;cTv2/wC+71ESsVxdSOlRkx10oQBwBQA0OQDTj1Kew20+zcu7Rs0gpJb2yI3yf4n4ejEg+RpXqm3+&#10;YllKLO/NTqjaOKN16I+Oe6M7utQzeOl3J3puWio9uY7xEsKerl2ztaorGjIB8TowFiLgTmF4otut&#10;7dDUzTavyQEf4W6w0+/hzNFZe2XKPKZmH1+6bwJwvmIbNCWf7DK6p9p6s0/lXbBkk6h7T3nlKKRM&#10;Nnd+UmPgyValPDiWh23hY4qwLU1BBmaKrq9EiqGUNweb+7bFCI9pWVhRpJXYfMCig/mB0f8A3JNj&#10;uNq9mbjdHUht03aaVPImOFVhB+YLh6fZ0bHsLauxMtLo23t6jNQjs1RlomkpaF3Xk+GmP/AhiRcP&#10;aNV/x9qJrp4akwPX1qCPz86dZsWkdwSBcTMBXOM/4OiodgfHTrjeD0GZ3vsTZm4azD1LVmHzefxN&#10;LUZrG1Vghmxeb8D5VJXRdK3Z1A/SL2Psp5h2bZOa9nvNl5jshNZzKNSq8iSNThpkiZJF+f6lCMMC&#10;OjeDTbXS3lpdKt6v42jRif8AbMKj8iSOqOvmX/Kp312TvTdPbnXnen8a3FnXarm2d3PH9nT09JRR&#10;GPEbY2bvLBQvTYXbuJo0WloKXI0MSQxgXkJLs3WH7mP36van7uHtVyZ7D3v3f4OX/bjaAyw3GwSG&#10;V3lnfXdX+52t05mu764c+Jc3Mdy8sgVI1QRxxIgF5j5b3Xedyut2fdRcXkuT4h8gKKiEABVUYC0o&#10;MmtST1SL2t8eu8+jKukpe3Ort07KiySSS4jN1dIMhtLOxQuEllwO7cW1VgsmiMQCqzLKL8oPfYj2&#10;z+8F7H+81qbn2v8Ac/at1nBo1qJPAv4yRWkthP4d0mATqEbIKfH0Arzaty28/wCO2UiL/FSqH7HF&#10;V/mD8ugd9zB0g6//1dUb39efUEde9+690InUO/ZequxsBvumn31Rpj6m2VfrHsPMdU73no3AAmwm&#10;9MLHUGjymPdRLTrWU1ZQyOuiaJo2PuGPvE+0cvvx7P8AM3tra7nsllzBMgk2693fZoN/sbK6Q6gZ&#10;dvmeKTwJxWKeWyuLa9iRvFt5DIgVjLZ9wG1bjBfFJWiGHWOUwuyn0cAio4gMGU8CKdbCXVn83vr7&#10;YlTsvD72+QFT27gtz0sxpKbsfYB2H3/s5qUxR/w7d+9NtR0/XG9ch5HKwVLUaTZBFaUSL7+Tj3R+&#10;7597/wBguad52P389gbDb9ihcNDvuxXkt7y/fo5bTJY61muIQaEyWl2YLm1qI3UnJmq45w5Oi2uP&#10;cU3C6mta98XgF54qDJkRKVUfxrqU8RTq4nov5pdKd0yQp1j2dhctnhFHLNtWsrv7ub2gSUkKhxWX&#10;+1p86JX4X7X7gN9ePca281jdFpoLi2LL8QjahHyZWAf9gPV9l5p5V5hquy75byzj/Qy2iQfIxvRv&#10;951dLH5V9dV3yh6O3H1lh8kNh9ubezm2e1ujN8sslJX7A7y6zy0G6uutw1NGDHJFRVGXolpK9UZU&#10;mpKh1b03Ht27sdp3vbN65c5ss473lzdLOayvIWBAktbmMxSoNQHdpaqnJDAECo6ENJonjmilVbiN&#10;g6EcVdTUflXB6Mh8VvknifnN0HDuuXEU2w+/usc1U7D+QHTuRnlgzHUPd+Fplo947My0cpNb/c/e&#10;MI++wWTGuGsx1RTVCsZI5Y0+cWzX3E/uvvvhxS31nNuXIkgdFb4Yt85dum4o1AouoBpZloDBewKS&#10;pjKF5edbDn/lhrYkR3gAxSpilThjiQtSP6cbVycAU6PZX8WklXETTVlTSv4J9tqtPSbtx+QYaZMb&#10;U4qd1imnVjZZ4HZJUIdAyke/pF5J595J90uVNh585A36LceS9yjD21zHRPTXDMK6oLmE9k8D0eNx&#10;XKlWOP24bdf7ZcS2N9asLhDRqDHyYU/AeKsMH9vVUvyD2Z3N8xO+s18Z9o12e6x+L3TZxlP8jt94&#10;yCSgffG+a+BcsvWu2qyoTxbvyOPoljjSzS46jnM1ZUhjFDCwh3K0v9w3IbXLG1ttkKI0jlaGTWNS&#10;qjUq6lSDq4cSfIdL9tn23bbJdwEkc+6yFhEldQjCnSzNTgQeIOTgDiT0ZXd/StV170TVdXdA7FpI&#10;aTH4WLa+3NutkIWFJg8s8kO6svWZTOVUcebzVZS1ErVLTyiSreeRlAICg5itYbS2S1gt/EtBUBOI&#10;z/EGpUH8Xmanopmur26uJZ5py14aMXpSnoQPLTTt8sdJvpfZk+F2Btrr2fq/M9YVuycUuGpsEmFo&#10;6bZElNHUSyff7U3HQZGux2TirZahpZIb/cRkO7kgj24kdrEkaWlt4MamghKaUUf0XDEEHiADUefV&#10;3mnmbx57kTTPTU+qrMfVhQEfsp5Dolv8wTo3M/IHY+zOoOqEqKj5M0/Y22d9/GjFUkQnrBvDbOVh&#10;h3Du3dU1iu2upqLAVVTDnMxU+OnjgYQw+aqkihYFe53ud7d+zPIXMfuV7t8wCw5NtImQs+JZ5CpM&#10;dnYxHuubqVgAipVU+OQqgJ6Ld65MtPcfZN75C3Kx8fbN0tXt5lGNMcgoZC2dJjNHU8SwFATjq9hI&#10;+rPhX8aKXVV0GI2n1ZtNp66cpVVIze78hIZqrxRhUrszlt1bqrGaOGJVeUSCNAiqAvyibu3OX32f&#10;vLbbJa3U1xzZzfuMfjiOJ/D2mwjomgKzU+m2ywj1tIGowRiS0j5ljZLH26+6n7IW23X1+LDkbl+y&#10;CmeWhlndmq0rBeNxeXMhOhRpE02lAsYAUs3X+Oodx7cx2fpM7SbzpN8U0+5Jt40Eq1GP3Lks9US5&#10;KpzNHIvNIWrZGhaEhXpREIZLOjD39bXKHJXLvt9yhytyLyZCE5R2XboLOzpwaCBAqykmmppTqlfi&#10;dTtXPUTrv9rzMkPMNrew3NnuCieOVCGR1kyCpGKD4acVIKkAgjo5O8sRQVXx52N1liIMduR85Gcd&#10;ujC0DU+XhqaakpqmpzmDzENNUNKr/eV6RTKxSWKQX9LKCJivTNbbBte1wHVclkBArxAEjCn+mK1H&#10;oc4PUP7VHBuHN/MW833bZRLK2psKK/pKwJ9FDFT5EAjNOq593/ytfjlHUbpodwtvKvy+T3LBn+vt&#10;0bZ3bVYzemO2lNiKSOTafaNTVNlKffOUw2UWeOkzUsEFdNDHF5pZCjM63Y91332ztt02rZN18Tap&#10;5vFtbaVQ6WYYDxUVa6kjeTWyBTTIpTSapF23bfce6tr3c9vKT2sIS4nQlDckFhESdOkyCPQXJNSA&#10;SQdQ0qLpT4BfHnpzK4/ceE2pldy7soamWoxu7t35Z9yZbAZR1dTlcHhKKGi27ja8rIUmn+0mqCPU&#10;sivz7Kt6565r3+N7OXckjtHFJYYo/DikrnuplvnU5+fQu2fk3lzY5obi1smlvYzVZZnMjpig0Vwt&#10;BwoMeVOhe+RO+9nfFHqbNdx9tItJjaCVcTsja+PmVN3dy79rYXfbfXPXOCZjX5HP56dQamodUpMX&#10;RCWrq5I4YifYOmlSCOWa6uSsC5bUumg/bXjgAVJNAOPRvuu7bTsGzblzHzDuUdly9ZxmS4uJDRI0&#10;UE+fxO1KIgqWOAOJ61hdqYbsPtjsHdu6t2PRZvvfv7fn97d1UmEWaspKzeGaFPg9l9ZbPW6zTbb2&#10;Bt2np8XTSnSq01LU1r2VmtG24Xc27X6eDEQrHRGv8EYzVj68Wb1Y0648878w8yfez98rez5dgeGz&#10;mAtNtgepMFlG1XnkA+F5DW4nNBpARD3JnZZ6u2FjOmuqNi9SDKrmYNk4thWtAhTH5DdOVmbJbpz1&#10;JTraOU1+XndUkcAvBFGeDewtKgJFbRTaURQoUVqAB5ih48T8+uzvKHKOz8j8qcucnbMg/d22WkcC&#10;tirlR3yH5ySFn/PrLlNywKlR9sq6YUlkqJVei+0pYYELvVV1dVTU2HxMcIGp5KiZVQcsQB7YErr2&#10;xqVYkAUZmJJNAoRdTOzHCqqlmY0AJx0KFhkZlDjs8zwx/q4+nVPvyA/mw/Ezq2qrMTSb/r+19z0k&#10;9XRV+F6coV30MfWUrNHJDVb8yU2G6/oJhMugimnrgG5uQPebPtR/d5/ec907K23e45OtuVNilVZI&#10;597lNvJKjZDx2EYku9JXuHiRwkjBAPRFf81cv2VYhcNPKp4RDUK/NzRf5nqpLtj+c/2lmK2rj6O6&#10;p2zsqlkV1pt3duzw9m72SQghaymwdFFitjYuSI2aIGKrdGHqdh7z99uv7pzkDb4ba593fdfdN3vA&#10;wZ7XaI1220IGShuJRNeNXgWURVBwAegpec8XLsw2+wSNKYMh1t9tBRfyz1Vh2j3Z3J3dnZty9wdo&#10;b17FzEr61bcWaqJcXRDnTFitvUppcBiYY72VaemQqOL299Gfbj2Y9ofZ/bE2n2u9tto2W3A7pILd&#10;Gu5SeLTXsoe6lZvxaptLHOkdBO73C/v213t5JIfQk6fyUUUfsr0GPuS+kfX/1tUb39efUEde9+69&#10;1737r3Rg+he+6zpeq3Dj63rbq3tvYu9Uoafemxuztq4/LpkqWg8qwPtzdTU02f2bXxx1D6mpGMFS&#10;dPmifSCMI/vu/cZ5B++9ydy5svM3uXzfyhzjsDTybRumyXzpFBLPoMg3LZ5HXb93hZo0Cm4Ed1bL&#10;r+luYw7KRNyvzVecrXU01vZW9xbTUEiSqKkCtNEg74znyqrfiU9Gigh697eq6XO/En4O4nL0nW+L&#10;fdHb2ydzb7mz++aNKuqCYrP9S4Si3bia/J7dwVVEwrEpaZJYdUZYxXW/zjfej+5d7hfcT2jl3evv&#10;F/exsN8seaN1fb9huNu2rctvgEkCCVo92v3tpbaxvp4iGt4Wuy9xpl8ATCNyB5HdWnNkd5NyLyXt&#10;0HMNuolkN1HFJrqeCaSr0qP7QL2kDVSvR1uhP5hvbPX7NSbu2z3Lt7YuNmWKtgzXX/YG+dibVkqJ&#10;BBS0+Tw+6KKHf2zcN91Iqyvt3cE8ovrFHMF0GEOU9wj3I2XJO2z2e58xXJY2UjbpDcTsUVpJBmVD&#10;cL4asy68x0JUmugsbTzL7ircOnNfJDJtkfxyw6USMVpqOpiNNeJDDHHozOz/AJm7F7B7a218juhN&#10;5Q/Dv5zQ46m2burYPdlLX13x++WG1sdVSx0PVva25NuwxtV1Mr6m2xuGenos5hmnAYvGZYnjf3y9&#10;p/aP7yXI9z7Y+6NmZdvjrNZbjAUW92ycqK3VtK36ax8BcwyEQyqtHUEKwEux+5exQ799Ftu5fT77&#10;r0CFu+K5A4aJYiyFs4rpZDUZBzdh0/8AO748/Jyri6v7ehzvw4+VLUFZih112NnMLiMtkqh4pKT+&#10;J9H9uC3XPeO342m8tG1DUfxOnABqKOla6++M117Y/fb/ALtnmW65r9upBzP7LXUqyyTW8El7s19G&#10;Mo242ClprCfSMXCFRwEN1ItQZ0e/5c5xgaz3NWtt00sozokUkUOhgCGqfIBhXJjB6Ml0p0/3D8bd&#10;u5XYOC/uTvzr2TcOS3Fh8b4arE5+oymWKPmspuNN0TV2Nnr8s9PEWaiqEVZQ7A6WCrmryT/fI+xH&#10;Nf0Tc7+3++8pboYFFw1o6btYPL+IxIxiuYUrUgNHI4BoXJFegTD7U7lZQzwxX8V7FrqjECKVVPkz&#10;JqVvz0/YPITqjNZnKOy13x23djsk4KfeYDduxYsYjLws7HJ5wUzBvxZGKg/T3NTf3pH3NILAXMnP&#10;99NPx0RbVfLNT00sojqf9PT7Oir/AFr+ZA0iRAKOOZE/ZVSTT8j0kKvqvsvdhqqWkk2/1rjqy0c2&#10;Vn8fY2/IKAqDPT4ygp4MdsfGVFS50med8iqAXEJ4HvGX3V/vnPb/AGuzurT2V9pb7ct2ZSEu96lS&#10;2tUbyY2lszzTUHcFaeNTwZSK0Pdt9qL8+G287qkcP8MYz9hkkAp/tUb7R0kMFmvj58a8pn8D1zi8&#10;l273dnBo3dDisrS7z7QzslCzJRx9pdiVRjwHXe1cRIyiOkq5aCkpI2b7ShkkbS+EHKfI330/7xz3&#10;K2znDm+zur7k21cf41eK238v7ZAxBKWUAXw2JU6hFaxyzzkZY5IF93f8pcgbe8EDhbnyCjXKzU4k&#10;fGT/AEnIVeII4Gpf5+dYfNH5MbqwW9eqd/Y7d2X69wWQyGc+HrVw2/1DvHHNU1DwTdfbgq6eKupu&#10;7sRSVEsFJncufBkEZ6dYaWGQoe8/3evuce0H3cOV7+05LsxNzzfr/j+8yoi3FxlG+lhjFTabarIr&#10;LbIzPI6ia4eSQKFws+8hyLB95LlT+rm9b1cbc9rN49lLGzNHDOEZAbqGoW5R1Yq2AY1ZvBKEsWIp&#10;8V/nBvfp/cmb2ftX+K4zLYjIO/Zfxe7jxddtnem2Msj/AOWzS7VrDHlsRXSPGSMtiPucbXIBI3kB&#10;BEzxz7ly7J9PdQB7EtUKT2epaGQYUnzXgTxANSeaWxc9e/H3PdzblrnTYTechPKSgZnewlqf7Wxv&#10;FB+mkbiYpArVw8T0BFm0fy06Q3puvbW59wbu3J1Jhtx9nbb7Q7A2psOvy1NuKCTFESU1Ku78LFTV&#10;HnwOZSSvqaEKiZeGbxs+tdJYsd4kbe3u1uJbaBtxWc9wR3QRhVq6kisT9zIcSriuKHPLavvOewe7&#10;bBtMm4c8WFrd322Kz2s4eT6YyV1QTOkRi8QAUNCChINASaWEbh/mH/BCiq8hmZe2MrvfLzP5Hlot&#10;j7sxqTGmgjVEgx1Nh3mZFiYKiXUE3A5B9yFfcyWVzPJdTXiSSkAfEoWiigAGSAB/Mk9GFh7xewez&#10;7YkMXuzssdihZqCdpHqxqSQIyzHyGOAoOHRTO2f5w208NS1mL+PXVVXl8m0RSj3Fu6jXYm1KOocM&#10;PLU0EcuU31nFjazGOOPHpKePMo59h255qEZP0wq/pGNIH2yNxB89KkjqLucfvq+x3LFvLDyzHf8A&#10;Mm6BTpEUf0tvq4d08o1kDjRYwSODDB6pd7C7B7g+S3cOP3Fv/Mbn7o7tzFNPiNl7WwuOMj7YwuRZ&#10;TV4TrXYtNUPi+vdrVzKrZHJ1Msf3IXyV1dIFCgMT3V/vE4UrqoahVxGn9JmPnTizGvHSPLrCbmHn&#10;X39++JzLa7DtG0vLscMgMdlaK0W22tD/AG11M3bJIhyZJWZwaUWoDCzjovp7Y3w6wFX293duTAU/&#10;bE+Ir6SOrgkr8pgOrMFU0qvmNvbKjx1BVZzdm98vSERZXLQUimSnIpaBFpmeWopNvOw8qm2O873Y&#10;2t1cMVU3MixCTTxWIOwDBagtSprQtQaQOnP3d/uxbP7G7PPMR9fz9eRAXd+UISNDk29oCA0cNfid&#10;hrm8gFLawc3T/MX3Lv5skvxw+MfcvZGAwl6nPdk9l49OkNjUWNgcNX5HDYzes+Kzucho6cNL5K9q&#10;WmCi7WBHsiX3U9soubNj5Y3j3P2bbJNxnEMc8r3V3WV8RQx2+02u4Xs0sz6YoIoLaWV2btQ0PU+a&#10;N+Znj2zla4ltYsvcTMkCaR8RjjZg70GdTGNPU06pb+ZH8y/d3f21twdXbVwtbhNjZwT47cuW3TW4&#10;+syuXpI5dE9Jtvbu2/BtTblHVvHZq0murZYeEdFck90/ubf3XHM/tT7i8re/f3kPe/8Af/PO1ype&#10;bRsGwwT7bsNhMylopt1nukTct5uIUcUtJYrS1jmGqdZZI9AA/MfPcF7Y3G0bHtYgs5BpkllKvK4B&#10;yIwtUiBP4gWYjAoDXqoOtmWywRKqRoqoiRgLGkajSqIi2VVAFgAAAPfaKIO7vNK5aRjUk5JJzUnz&#10;Pr1GgAFABQDpu9qut9e9+691737r3X//19Ub39efUEde9+691737r3XYJBBH1HvRAIoevdLvZW89&#10;y7L3Bid17P3Fm9pbqwU5qMPuPbmSqcTmsXM6hZTS1tM6v4p0GmSJw8MygB0YC3sDc/cgcj+5vKG/&#10;+3nuZyVtXMft9usYjvds3K2ju7K6RTVPFhkBAeNu6KaMpPCxLRSoxJL9pdXVjcxXljcyQ3kZqjox&#10;VlPyI8j5g1B8werNNpV/bHy02tRbj76/mG9K7QSmqfstq9X7np9G5MfTxSGCbNb3xmJrNtYKHM5L&#10;SxjLCpqZEIkdogwX38pP32fuW2X3dPeffuWvugfcO9zt45EnjE91fWO2yS7JGWRXWx2S9kkv9wv7&#10;aCtZpZfp4El1W8MU3hF+pRaKP3F2W2h5v9w1s0Q08BJURpD/AB3KaVXV/CtSCMkCvQibN6q+Q2Ar&#10;ss3w66h2x3JtzU9Nj/lXjtxYI5jKwOHppaHZGC3h46Ta9VDUxyLNU0NPdlC6Z2+pwV939j5a9rdt&#10;2fafvT81W/KHuHcGtxyTdG4+vs10rJHNvKW8QjZJI3Ro7ea+loSdVuhBUK9p5N3HZ7SZPaG3szKy&#10;6W3K4QyyyeRWBidEYBH4YgB6npizPb2/I8bP118je4/j9X4zG1b0ua2NlNrbb+QW5sbmcbIUnxe4&#10;cJBPiNoR5Gack1UpqVr4plDrKrgH2cck82/u7Zo7r2y5fk/dUgjMQaJrGzubdsM0Zc3MgjCACIC1&#10;WN69tKEEjut33zlKZIPcL3KjecZMEFn9VN8tblUQavMghh9vR1viv3Z2PidrSZTana3yv6A2PgjI&#10;cVuvq3suu390BnZKYkS0mK6S+TlNu3d2Br4YYkaoosDVZTHRIwWBiqhfYS91fZb7k/uLzlt2w87e&#10;zG2nmzeFgKM1mbK9iNxhWu7vbBFAkHiVEd9MkSSjvdUo1JW5X5t3bcttO6WsV7Z7SldMtwVWKSnE&#10;Rwzlpa0zTh5AnqzzZ3yH+TG4cdj65Pn3nazb1VBDUUmfh+N3QFfDUU8npLVeQpMWKjGVpPDGsx1M&#10;Fceq309x3c/3W33Oo7q8s5vbnevFt5Drgj3240xk/wBMa0ZD+HRI9R8JPHoUQ847tO4+l3mFyQDU&#10;IjCnkexqKD6MB9nQpJi6jdJWp7U+Q3yF7rx1XCGnweS37Q7E2BkIyBxV7Q6fxmy6fLUrN9Vkq5ov&#10;wV9yfyL9zP7rPt1NFccsewWzDd4TWOe8WTcplI/hF07pX1LRdJ7ndt9ufEEu5vppkIVjBH2IAfyr&#10;0Yza+/Nj4Pb1FsnH7U27t3aEFpIcLtjEY7b1PTVLAIMrBJj6aA1WVYfrarM0k/8Aal1H3lBBc7hZ&#10;28AQR/RQLpS3jUIsQ/hSJQqRD5IAvy6Csu1fUO8sQYTHJIyT9pPH7TXrLsuPG7R7D3xvTdpnOD+w&#10;xOM2xFGn2025wAax3ppZOaKCmEqrUygEhhpBJ9mp3aE7fG8Uep3apSurSf6VOH2Vp0F12eeW5eEV&#10;BqTkf6v9noNflR1h8dPmbisfT/ILp/ZObbbylNm7uw0DbW7a2pqAAk252ht56HedIGAF0eqeJrWM&#10;ZHHvzbjO6+DN4TQniulaH7eIP29GEmwbfe7fPtm67fFebfKKSRToskTeWYnBUf4fOvVWu7P5Zz4N&#10;nm6i+YHYGCwii9Pg/kFsnavb6UkYPopYN1UT7O3aaSNbBTNLNJYfqJ9lUtjt0xLfQ6CTwjkIP7CG&#10;H7AOsaea/uQ/d95qnmurblm42e6cV/3X3DRRV/i+nOqMn1wB0B+8vh53H1xg8nunfPyi+M+D2fhK&#10;SbJZjdNZ1B2rTrQYiMFjk2x0W7ah51jX6iKN0b8H2X3NlsdkqSXl61urOqL4kkSanY0CBmAGpjgA&#10;0JOOo0/5Nv8Atq0virz5vy2ozp8O3J0jiAdOr/bdFgxu5umt20MNP1N8g2+TO9quuFJidqwZLBfC&#10;/qrckJX1th+2s9it77szdTJMPFFQR1GHqZi3MiWv7L3v+W7Z9xt5Uuf3hBGSkLo7TTSAgCOKIGJH&#10;qKtqLhSFoodmA6X8r/dZ+6fse7mwmS+3PeozpC7vNLBaM/q0aqlRXgAVrxBpnoTdn9u/LfZeM3z1&#10;DmPgv2v0Vsbc+PmGc3J8S5kwfcuCoLI02bj7ay+a3Vn+1BFETUj7uaOSSO5p9Ct7Aex+4fLPOXMO&#10;zcl2nvTyryvvE94IUn3ieParKGUghbfcxucccNvFI1E1tLA2sgJNQ5y45c2vnPk6E7Zt3IGzpyUF&#10;7U2v9IqnDxFVQzTsF4Ftb04N59BX1hg+yunqjc+/uh/5g/S3buEz9PNXbi2H8gszl9rbj3vT0ySg&#10;Uu6MxWZsVO0u18RTIyUmbighnp6xPHL5IWKEWn2c947T3G2f2y+9B9x73GteTpt3jivLqy2G45p2&#10;9UZwke5WEdnJqurOUMkofb9xSQ27h42kC6C9t/L207TdXvMfJvuQ4nlUs1vPcjS54mN/Hq0bLkLU&#10;dpxgdV99yfKrvjubHz4TsTtHc2a2xJIwfaUMtHhtuzrFKxhTJ47CU1DBmzEAAWqDLFMRr0ci31E/&#10;d5/u/vuZ/dY3+Hm/2L+77sm189ov6e83Bn3LdoQ6jV9LebhJPJY1rUfTLDPFUxmXDVj3eObuZN+i&#10;Nvuu7yyWhOYhRIz/AKZUADf7aoPGnRRcnkCzEA/iyj8AfSwt9Bb3mtbQebcSc9Bony6ThJJJP1Ps&#10;zAAFB17rr3vr3Xvfuvde9+691//Q1Rvf159QR1737r3Xvfuvde9+691yR2Rgymx90dQ4oevdKGhr&#10;0JAkVG/qGVWt+LDUPaF1niqYpWX7CR/g61QHiOhU2tu/M7fnkqtvbgz22qqpI+4qduZzK4GWpIAV&#10;Wqjiauk+5dFHBk1W/HsDc18o8qc6WtrYc8cmbLv1hb/2UW57fZ7gkQrUiEXkM3hKTkiLRU5OelUF&#10;xPbMzWtzLE54lHZCft0kV/Po4/W/yB6a25txcbuD4g9Kbq3tPEVr+5a6fJ1vYeVzHrNJvHMy7hpN&#10;x08+cxNW6zokAWFvFZYtRHvkJ953+6b3n7wHuNd887V99DmnlzlXUWteW7fZNni2nb4agtt+3Hb2&#10;2zTBKgaJZrxJJVkdXnndA7GQtj9wIdosltJuV7aeb8U7SOzuf438QSZBzRaDFAK06Feg6j6i3nSx&#10;9gdv/wAyaPf9HTU7VGQwc3X9Zh98wzomumwGJoK8HJU8aHTCJYsdrKjWiKbD3yE55+6Z99jafcuf&#10;2u9n/wC7p50sNnllEVjcXe67beWDRZDXd5u+3yw7UsbGsrr44WLUULScSp3Llv2+5pZd+5p9w7me&#10;QZeJZJVUeiRwupdPQaRU/LoSuq+l/nXhUeu6mwPV3RuwczWHIQ77ftmhy2ercHZXx1fuquydLmN0&#10;w0M9OUl/hM1VEkTuytGt9Ixf9yvcD2t9tOe7HlOfmx979z9lt/o5Ydl2rclhN2rMJ4YIpUtYdxul&#10;fVFJf21lJDMqDwnlCiRji35L5wFoIeStxsNi5WkYNQxLJOw/ikmZnJqMhHYUJNQOHR5dnfJLG9b0&#10;VPszdfyA6t7N7Uv467LYHEP13sBK95PGKCtz9DFlttJXwkMZJ5EhkmvzpJA95U8ie0X32uaOS9y9&#10;0N0+5bzfH7XrCXtXC2/9Yp4gob6hdgkkhv7i1YHElvErKQf0pACQJbfdtgsDa7ZuHN9td7woo8vh&#10;iKEt82jBiVx9ufOnXWQ+cO8dv9hR9Q716dqtjdkbnjhrumV3Bv8A29WdWfI3GeOVa2DprtrDxHak&#10;nYdPVxaKfbmQemqMkZFjhmFWUppBZ7K2vs77qbjFDf8Au2mybJ4y2txcz7dci52fcSafu7mPa7ho&#10;L7ZGc1EN3NHJaShdaSlCWVjft4v9pp4m2vJETVGMi6HHkUdaow8hQ4OG0mgMGm/mb7w3lu/bvW1D&#10;0Tv3eG7KVm27BtjEZZmyWJkglk8+OnxmVxFLWR1dJOG+7Wfxx0lrzulgPcw+9vsN7cex99u1nZe/&#10;Oy7ru9lHHcbq5CWe0bHZycLred5a5ltbbxB/uNYwrc3965WO3t3d1UkdrzzPuF1Bt1vsE0l+/wAM&#10;cTBnp/E409i+hYgmmBSpA7V3zL2HtTIUuC3zunbu3d0VBWHJY+l3FFvmm2jPJpBpdw5fatHU4Olk&#10;iY6XeOWRY7cggX9xLyz7S/eH9zeVd8569kPu0c5cx8gQRGSxvLm0g5f/AH4gzr2ax3qaDdLiMjMe&#10;q2jadaFF1ME6E8+87BZTRW257zBDek9yKTN4Z9JJIwUWnnk08+ik9xdlfzLt2Zc5Po/FdH716yM6&#10;VGDzPTu68RurdQpVfy0/96P9IgkigarQBZaekjp4mUkAfn3hvzH94jaeT91m5Z9zdo3n265ygYpL&#10;Yb3tdxbSa1w4jkkSMyKDhjGjJ6Pnor5h2L3A3VVuOReY9u+gIHworufn43fpr/DpHRY5uheyF3Bi&#10;t/b57/b4O955h8lm9y9eby3bWbu2xu6Bq7xU/aPVTjdtXPsfDZe8lJltszVVZjYMjTtJSRw083hU&#10;62fdvcj3e2Ec5/d+9iOaPcrk62mexv8Actit5J7ez3BQJo7C7h0yu0j2zrOrSwKDEVCO4woYl5Ca&#10;4mt7vnjnD9085KoIe3mMayxDhJoNF1BqoSMmgqAKAI/ddX8Mdr5qpx/dnXG0vlJ2JR42mkyndPQ6&#10;0PU2zOxfvzU1AoN87Nw+QxOMq+wdulvt8hmVjlbJjxSE6k5za5F/u0PvnfeC5P5T9xuV+dIfaKzn&#10;ke3ueXecNpuJN0tmtXUpudubRJoLmx3BXJjiMVjInhPHNE9fGdXcbzyXtpG3b7YrzBdQgabz9Ji4&#10;P4HLBSHjpxqwNQQfLosm6/kNvmKhyuzOvN8dp7G6cY/ZbZ6xq+y81uT+7u3YrGlwUu5ZFo8rWU8D&#10;aiFR440QiOzIOe6Ptr9yL2D2ROQ+c/dX2R9tuafvF7XZxR3fM0HK9pty3dzEvhpcQbW0l1awBIQk&#10;aeIsjVQzKInbSoBuuZd0Zbiy2vcLy22Jj2W/jMwRf4dYCk5zig8sjoquZyVPOxaSOGVwSQzxo5Bv&#10;fUCwJ1X5J+t/eb1i99bJ4cF3KkZHwq7KKcKUBApTAHCmBjoNMEOSoJ/n0gcjk2ctzf8AwvyfZnb2&#10;wFMZ6rWvSbd2dtTH/ig/1vZoqhRQde64+7de697917r3v3Xuve/de6//0dUb39efUEde9+691737&#10;r3Xvfuvde9+691zj16hovq/Fv99b3R9NO7h17pR0D1t/TE1+PoyW/wB5b2WTiDzcfz68K1HS2x8m&#10;SFrU7Ef8Hj5/1ryX9k9wtvnU4r+f+bpwavTpc4+XKhktTOWtwPJCGt+bfuXt7KJ1g8N6yfp+eDT8&#10;8U6sPKnHpYYybO/w2X7aky/8Bu/3f2slb/dvVq9f3ngl/gl/J+ryf2vrz7Lb5Nq/rHZ/XS7X/Xui&#10;+B4ws/3vSnb4Hij9400/D4X4a0xXpxTL4LaVf6Tzpq8P86dn7elTRTZXwJ4qQfb+P0eOWm8Pjt/Z&#10;KS6NGn+nHtBeL/jkv1Mkn1+vu1B/E1189Q1aq+ua9XUjQNI7KflT/B0N2Iz1VhOgd9VPeWxY96/D&#10;GtzWOxO8sXuDOYzBSYjetcoiw26vj1kMjX0+Wk7cwOoTJS7ejqxVovjqo1BDjkV/ePclfdL589xu&#10;WNi3z3kseRfv9w7LcXW07nBYX25yz7XCay7Zz5abZaXX/IcvZKRw3W9C3urSYibbZJgrQNIHKFzv&#10;dptt5KdtN1yYX0zI7oihiPjtmkZR4qjLLHVWGHAwejBVFXufHdZ7t2R8S8Tv3cGztrbdom737p3r&#10;VU1J8pO0KWqg89Qu6dpZaox3ae09k4qOQQV6w4uFqiZC1U6poZ8FvuFcr/dQt929n/cP75/uXy/P&#10;7p7zzVcRcn8qC1v15G5e3mJ3SK4vt0ns02LdObbwKZdrXdr4i1tXiSwhmuC4hVyTxHat6s/bCyps&#10;ETOb24jZTdzMTVwU1ePHAvA6EowGCI6EkmjmyfgT7OjH21v2vt5abw/U30eOXR9fr/j9ff0r7ikv&#10;11x++Jpv3lUa/GD+J8tWsaqUpTypSmKdRsmnQPDpo8qcOs23Zuxfvqr/AEf0m9Bkv+U/+4Mmc+51&#10;X4/iX92JS97/AKfP/sPYM90F9ohsm2n38flA8v0/xX+tH7q8KlM/R/vkfDT4vpsfxdKbI7h4sn7p&#10;Fz434vA8Sv8AtvD/AOfuk3viXsj7yH/SBTbzOS+3b7P+/kma/iP2nlOv+H/3nkFT9l9xfV4f2vLe&#10;/q9qvapfZ07NeH2JflL+rfjr4/8AVkbZ9L4+gafqv3PWH6jwqaPH/W8Gmn9OnVb87n4g/eouPF04&#10;8fXqp/R8TNK+mK/PoLK6XK6TalfRzbTJF/X8Wktb3KMawajrk7/OoNfzqK9F/SHyEmS5vTuPr/bj&#10;PH5v6/Zvbrb4o4/n1Ulq4HSIr3riTqiYf09Scf8AJx9nECwYo/8Ah6bNamvSdfXqOu+r83/4j8ez&#10;NdNO3h17rh7v17r3v3Xuve/de697917r3v3Xuv/Z"/>
  <p:tag name="ISPRING_COMPANY_LOGO" val="ISPRING_PRESENTER_PHOTO_0"/>
  <p:tag name="ISPRING_PLAYERS_CUSTOMIZATION" val="UEsDBBQAAgAIAFV3j0bCUrUEsAUAAP0SAAAdAAAAdW5pdmVyc2FsL2NvbW1vbl9tZXNzYWdlcy5sbmfFWG1P21YU/l6p/8GKVGmTVtpOalVVvMhJLsGqY1PbAboXWWgghARBarapHxPYSie2laEiGCvtyqZ96T54aVICicNfuPcv7JfsnHNtYoe0dtoP+xBkG9/nPPe8POdcj048XF1Rvl18UFleK49lboxczyiL5a/WFpbLS2OZkjN59XZGqXw9X16YX1krL45lymsZZWL88qXRlfny0jfzS4twffmSooyuLlYqcFsZx7vevbK8MJaZzro5szitGvdd3SyYblYrZMb5b7zLX/OuWOctfqbwU7jt8DPucR8etL548NGnt24/vHHz1sej1wKwNNh2UdX1RHSFwG9eT4FtOJapu2CA6a7B5hzAfsq3AX+X7w632iw5umYwAHgJy7f5rwD0ajiIaYvNwPpDWL0Hv6eJq0uWxQzHtXUtz1zNdg3TIX/pzGF52kpbPFH4maiCgxrwa/M3vIlOwsc+XHb5P+J7+mcLPNgN3hU1vBHrcN2Evz8q8KAN3j3hDQVxpMd98Yh7SRzzZlHVDNditmNpOUczDeC1zesQuq6oKvwYYM+kHaDQvkBAPmjCe8Ab3vHAKIYY2HuK+AlheIdIwQrcWnMkkZKlzmpGwXVMU7ddZuTDJ8BsD+jUgUxVPAYn0darcFED+HqQXs0h8S3VZhblrCdqtMvT90BwZeI/F5tIB2GIHTiyNiyjKa0wpcPPIVrPgFYV4gl7Hg5mmmEo/4TEQNfLvaUAgYRlFiS8bc+aFibpDjocExDXK1jFlK5t3F0jksCRpPTekhVJtjUjZ0LJ5Jyo/UPAoJAD0hY/iTFIAiwy21YLzM2ac1B8BLbLj4ZZZd7FqPKDYdbcZ7bUqaRFhjqjFVQsOlSHsAZJGnbEloL+REEIHD+48telJ7Di0TX4RlP8QKWG/mpGtEFsDUfIZvdKkA6aqoeEQo3y8aZHyCNCLSxBmfUDoi9+Dum1KZ268m24RvY+7yZxA/XNsTzm972S9pk7qWo6y7uQ8Hlz1nVkbyCSPnor7jpKnyY/wboMpOncK59IXiRUYkMRm3iJhSuhxAa8igCPkaQUxHMFAoyWQnUF1SWBrwRqb+TZ3JWImRTC17fDWLfo2+jhoN5wfFEcY9TewS1eyv296D2IYwGnYt3vX0lARiqtZy+wb8voS/Zp/G5L2ctqKBK/ADWYX1DIxHcp9x8AMOimUC3s6ur88kr6ZZoxaZJkdKGOcVsN7CPJjaiHYJghyCFmvQKrfSAPPZzqM2jKXVnCMRvJ7alnZQYCYFJPaKHfB+N56fFmWdbWHDmUeRj0pKWUXzIP4qn1Qpa4TC2ZL0CoKjZwDoWuEZ2Q6vDkOFQI7g/U0DZmVbSgwrEszEnuJeZVZKiK9QdHc3RGbYVyjIA3pQG06pPVFhBP2TbBTqnIQrdK+b6oi+gaOZegEekDKEasOjTXE+4U052ohf95Q2Pqa3RcJ3TMxIcQDnzzIqZDrXe0lSRjNlOt3JSbU40ckyPaejCKeimXQm0hY92xXV3NEshLchqeaBpB4E6CxuOHopSmpwUG5PEizyZVMNLL6C5Ntqf/Vv9KidPP8neYdvb4HzDa/s2PYKo/4q8UwH3O92EDB3z7zlC4IDAo7ewc/3MaxzvUZU9568skNEfNxgHoGPUMRzJgs59meXCKi8Qh9VnO0SDl4uecHQoXJW1XPKGpCUuDsqwzYLBFtcNy9UlS3n7yaSpU18ekSCQdioT2woMVDhsjyYyhFoLkUB1HzU0VoVxsCiyW2gYIUy15qIvCFFXrLugunRAAZx+Y13BnoJMduQ9Uir4jVXIDjJqgCAdHtfPcGAagd1IHgSTVrtPMmOpwFwX68P6KfnK0aVfN5+kDB2Ac4MwHKH6opMHo0SAxjXDFh+3odxBsSX1fQtLaz02pBjSP/4MCtfxQnUEJ5X1Yf8GwUQ/ngTja+V2FPlSNXot8t/oPUEsDBBQAAgAIAFV3j0aYicG9ogQAAMcQAAAnAAAAdW5pdmVyc2FsL2ZsYXNoX3B1Ymxpc2hpbmdfc2V0dGluZ3MueG1s5VjbThtHGL73U4y2yl3jBcIpaG1EwVasGkPjrZpcofHuYE/Zk3bHJe4VBDVJRdSgKqhtelJ70ZveuAQ3pgR4hdlX6JP0nx2fFjuwNEoUKbJsvLP/4fu//+RFm79nW+gL4gfUdTLKeHpMQcQxXJM61YzyqZ6/PquggGHHxJbrkIziuAqaz6Y0r16xaFArE8ZANEBgxgnmPJZRaox5c6q6ubmZpoHni7uuVWdgP0gbrq16PgmIw4ivehZuwB/W8EigZFMphDR5tOyadYsgagIEhwp02MpbOKgpqhSrYGOj6rt1x1x0LddHfrWSUT6YXRCvrow0tURt4ojggiwcimM2h02TCjzYKtMvCaoRWq0B8JlJBW1Sk9Uyyo2xCWEGxNVhM5FxGQQWZhZdiMZhHfs2YdjEDMtL6ZCReyzoHsgjs+Fgmxo63EGCgIyypK+Vi4Wl3FppRc+V127py0WJ4QpKeu6OfgUlvaAXc4nkF1eWVxdKd9c+y31ULujJdG7dXc3dLhZKH6/pKytFvbDa1wJaY6xoapw2Deh1675BeqxprFa3Kw6mFpTcOS4DwqBoLexXie7mKaRyHVsBUdDnHql+UscWZQ2o7TGo7Q1CvIXAIwa7LXKXUZhfJ0rfnDQIwCChvcKYutkrjJnZWOiq9N4PayRKDcrew06j6Fbdtwx9fGq6h31i+hLwo2BqmDFs1KD6IZ4Im6YOHnXF1l0nlhZxjSquZfYiInaFmCVsk4GmLm9QJw+S4wpahwKyINYFn2JLQZRB7EZPOahXAkZZNEbyg5IIbMG4Imi5PMSFUcN+EKuWHu2ic40s/zbcReFX/DS8z9vwbiF+wE/5C3j/xU/g80Ach48RPwu3QGqbvxSy4ZY8aIFki5+AYjN8wNu8jcLt7p2/Qb/Fn/NTBDqtcFsIzUvKpe9XYvoVxMGCgMUPEZhpIn4YboU7who/Ah/8mDf5kbgp0QIo8AdIEHg55cfhY/6PcHwWQT4WYb0AjQNhOHwkBCGsJ0K4AyydCNjPoAnESGAQLrhF4Q54OAM7jwRfHZ74keCzZ1/GcE2OnEJpKXfn2kAQAt0hYH7SVYaLbjwC5v/HFgta5jEO6SqYgNY+pkSQRG2JIkDd/MgCO5Pp7XAU4eg7/lAmTWTxZbiDwofiK6S5Y+o827EAwUZyzpOx+vQCDiJAw5yfaxQRteB9oGYPhRjUJzTOA95MTmWcxdFuRpR/K/w6gnwS7oJiH0i4m9x1N/QTcdF33YxctyEFzf6UODcUwm8G+jAyFEnDd4ETspgExdj4xI3JqemZ2ZtzafXfrT+uX6jUWcarFqZOdxsvvnLlX6J1weK/RPOC9T+km3d9G7YKMYfwjv5d09lewwNeU8XiGb2Hon35Tq6h3/iPfI//AP32Z6Ki/A6kf+L7/Hf+jH+fcD7uRVpPE/b9HiDa5/tJpRNiAMSJJH/hz5Ktythgal/QhAndPgfdZjTfHso5J2bNSTRl27B+O2v+jbXsW2mD1/o5JnvozbTBu0vZ60yO94UxedV7nos9wGnqyOdlccemDrWBR4uapPeQnZ2aHINHwpG3UimwFv/nQzb1H1BLAwQUAAIACABVd49GPqjBSr4CAABZCgAAIQAAAHVuaXZlcnNhbC9mbGFzaF9za2luX3NldHRpbmdzLnhtbJVWbU/bMBD+zq+ouu+EvXaTTCUonYTEBhqI705yTaw6dmQ7Zf3381tqu01I1xNSffc8vvO9FSS3hC0vZjNUcMrFMyhFWCWNptfNSHk9zzulOLssOFPA1CXjosF0vvzw035QZpFTLL4DcS5ngwsIbhb2cw7F+/i6MDJGKHjTYrZ/4BW/zHGxrQTvWDkZWr1vQVDCthp59WOxWo86oESqewVNEtP6u5HzKK0AKcGE9G1tZJJFcQ6093RlP2dygqv3X39E2xFJlKXdfDQyRmtxBWmSv98YGcczfXtalYWR9wkK/ioN/fzJyCiU4j2I9PK7L0ZGGbzt2v/pkVbwyiQ05bxfxAOHclzq8TNRXRmZJJgHGUeTVfDpsW+9i0D+azz3yIyr4PTJ5PVoIZii5xSWSnSAsv7kbLLmb4+d0vMByw2mUgNiVQA96aCfcCcTWFAG4B94I6yMUV4TIK+cdg2sXMQ+rFN9wK9Wt3ZZxJcedFGIAnZeGe6MlAH5Wyf2BBkpA/KZkhIeGd2fRnBscqS+yrfY1zMqgCcnFdBmYFgfSx9Kf+qtxtWDGV4ZxeoVPabhJSylieeFNGAqhzKrczFlJ0Ehhnekwopw9svg8r19jUTZkcF323BvIUUUhaGWszHqRR3ny54vJhOC3A9DeJw7z5Te49dzrBQu6kb/MMn5zPP0oOjEzLNhhtmUGg7inm14xLG+x0gNFlsQL5zTc90wrkCeez134zUGR1mUA5QNZxn5S4bSz7omB7HWVSMg+yynSgesSVVT/adeCbxBecQYsTqqqvV9DJNDX0YK3wSARVEfWsCdnKnpqCIUdkB7c6Sxjx57HZK6T8da7kY9wEbFTec1R10ZDVJoSr8tQrMkmy4xDBBedVjDDGeZXsUK59I+LBn9fhOHkJPd3C80032xd6fw3ZTcrO2nGdRK8y/lP1BLAwQUAAIACABVd49GEgjOT3UEAADYDwAAJgAAAHVuaXZlcnNhbC9odG1sX3B1Ymxpc2hpbmdfc2V0dGluZ3MueG1s3VfLbttGFN3rKwYssmtE24kfMSgZri3DQuRHIxZNVsKIHEtsKJIgR3XUlV2jSQoHjVHEaJu+0C666UZ1rEauY/sXhr/QL+m9HD1MS5HpojWKQtCDw/s459w7c0Vt7lHNJh8zP7BcJ6OMp8cUwhzDNS2nklE+0Jduzigk4NQxqe06LKM4rkLmsinNq5dtK6gWGedgGhAI4wSzHs8oVc69WVXd3NxMW4Hn413XrnOIH6QNt6Z6PguYw5mvejZtwBdveCxQsqkUIZpcWnHNus2IZQIEx0J01F7mNVtRpVWZGg8rvlt3zAXXdn3iV8oZ5Z2ZeXx1bWSkRavGHOQWZGERl/ksNU0L4VC7aH3CSJVZlSrgnr6tkE3L5NWMcmtsAsOAuToYJgouOVAMs+ACGYd34tcYpyblVF7KhJw94kF3QS6ZDYfWLEOHOwT5Z5RFvVQs5BdzpdU1PVcsLesrBYnhCk567r5+BSc9rxdyiewX1lbW51cflD7MvVfM68l8lh+s5+4V8qt3S/raWkHPr/e9QNaYKpoal00Ded26b7Ceahqv1mtlh1o2dNwFLQPGoWdt6leY7i5ZUMoNagdMIR95rPJ+ndoWb0Brj0FrP2TMmw88ZvB7WLuMwv06U/rhZEAABgXtNcbknV5jTM/EqKsye5/WUJQadL1HnUbBrbjXDH18cqqHfWLqEvDDYGqUc2pUofuBT4RNU88vdc02XCdWFrwmZdc2e4w2oENsIDPvW9RWiMWBnNG7y1ECvmTZ0DvoO57ecPgAO6NK/SBW/56QuBeNrPgy3CXhZ+I0/FS04d0i4kCcitfw/k2cwOcBLofPiDgLt8BqW7xB23BLLrTAsiVOwLEZPhZt0SbhdvfO7+DfEq/EKQGfVriNRnNSRJn7rZh+BHOIgLDEIYEwTSIOw61wB6OJI8ghjkVTHOFNiRZAQT5AQiDLqTgOn4k/MPFZBPkYab0GjwMMHD5FQ6D1HI07wNKJgH0PniCMBAZ0IS0JdyDDGcR5inp1dBJHqGcvvuRwQx4i+dXF3P0b50ggukPA/LzrDBddPgjz72OLkZZ1jEO6CiaQtY8pESTsLWwC0q2PbLAzWd6ORhGOfuJ3ZdGwim/CHRI+wZ9Q5k6oi2rHCEKM5JonU/XFCA0iQIOaX9goyBp1P9ezh2gG/Qkb57FoJpcyruLwNEPavxV+HkE+CXfBsQ8k3E2eukv9BC/6qZtR6jaUoNk/JS4cCuEX5/ZhFCiyht+IE6qYBMXY+MSt25NT0zN3ZtPqn1u/3Bzp1Bmv6za1nO58XXjrEL/Ea8Qov8RzxEAf8F1y/RrMCWYO4B3+T6UzjwYPeE3FcTB8skQT8JoGy0/iW7EnvoEd9GuiNvsKrL8T++Jn8VJ8nfDE24u8XiTcyXuAaF/sJ7VOiAEQJ7L8QbxMNvxiR017xLZKmPYV+DajE+uJPLnw9DiJzs02DNTO4P7XNuG1NPbov0yy7f+hxv7vijByd/9vNZBXveei2IOQpg597kzBevxpPJv6C1BLAwQUAAIACABVd49Gi7c1Q5sBAAAjBgAAHwAAAHVuaXZlcnNhbC9odG1sX3NraW5fc2V0dGluZ3MuanONlMtuwjAQRfd8ReRuK0Sfod2hQqVKLCqVXdWFCUOIcGzLdlJSxL83Y16x49B6NvHVyR3PWJ5tL6oXSUj0HG3tt92/u3urAWpGFXDt6qxDz1EnmmULmGU5sIwD8ZASkSVlGk767oyEnAm3rvPqA311w5CIk1lDlCFRBXx1CCwD4HdA24R+/nGLOxS2L6rR6nlhjOD9RHAD3PS5UDm1DLl6tatZoweLEtQf6JIm4JjGdnWRZ8eHGKPJJSKXlFdTkYr+nCbrVImCL7ryryoJqr709R4YPMUvE8eOZdq8Gcj9xJMhRjcpFWgNh7yPE4wgzOgcWMN3YNcF1DFuF+TRZaYzc6RHNxhNWtIUWl0ajjBcjNderW7GGG3OwMbsibtbDIdgtALVshrfYzigkIX8xwVKJVLsSAtt9/yEMkEXGU8PqQcYQQ4Pi7Zd3TsXao8/Js4TEt4TWoWeXx4SeUgMPn1zfOZOZu1lnoZ+7RxbPigCoLw4h5zDGH+S4P4zItQYmqzyekDU87FuBFVrUDMhWH36L/+cwVSNqdXb/QJQSwMEFAACAAgAVXePRtKErmavAAAAQAEAABoAAAB1bml2ZXJzYWwvaTE4bl9wcmVzZXRzLnhtbJ2PsQ7CIBCGd56C3C7YrWkANxM3B51Npagk7dFwYH18aWpMFxeHS/jJ/325U7vX0POni+QDaqjEFrhDGzqPdw3n035TA6fUYtf2AZ0GDMB3hilf1XiMjlwiXhRIGh4pjY2U0zQJT2MsBgp9TkVMwoZBlhkCypmU44LCwjb+L/rzB4YxztU1+z4d0JR3SUuFU7QaZubiUHi8BZC/CjGvCkp+dXOymVLZoQQlV5cb9gZQSwMEFAACAAgAVXePRqXRsBGPAAAAlQAAABwAAAB1bml2ZXJzYWwvbG9jYWxfc2V0dGluZ3MueG1ss7GvyM1RKEstKs7Mz7NVMtQzUFJIzUvOT8nMS7dVCg1x07VQUiguScxLSczJz0u1VcrLV1Kwt+OyyclPTswJTi0pASosVijISaxMLQpJzQUySlL9EnOBKi9MvLDjwvYLey9svdioe2H/xYYLW4HcrRf2Xmy6sOFi24UdF/sVdBUuzAAK7gEJg/E+JX07LgBQSwMEFAACAAgAe4CPRc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VXePRgckjc95AQAABAMAACkAAAB1bml2ZXJzYWwvc2tpbl9jdXN0b21pemF0aW9uX3NldHRpbmdzLnhtbI1S227UMBB95yus/sDaHjt2pLCSb0F52VZkEY8o3RgU0ToodkVV+ePrFFbbhUXU8zRzZs5ojk8Tv0/BPMQ0309PQ5rm0PuUpvAtbt8h1Bzmu3m5WXz0KW5Olc9TGOefXfg6r7VSjWkI47CMZkXjFqP25SEplLSyZEwzigRz1ElkHTcFq8HWYApmKTHN5g+KX7yLP/iQLrM2mzP074EuRL+kLoz+cQvn3a+h8ws+LMM4lb64rdga+bg1W7YGYoQL7jJVAFAhwy2xOAtRC0WQw4xjyFpSoIAI56SuMhGUQ8nauioszNUVYoIxajN1tEwjpbSlJguoCVFlm5O1yW2rBcaIEALMZl5BqzEq3VA4FMhVQLCgocpKKyIBtabVLcvOuspwJKmrMM5Ma8D4JO7putdynapvPuco538IL37BRXT11uaCuZrDw7KU5r2//3E3JI9uh+i78f2V/tR3O9f3X24+ut7t9mrfXe+ufpv0xdDHkdW5RYJ/Gv0ZUEsDBBQAAgAIAFZ3j0Zgxwl8xCMAANxNAAAXAAAAdW5pdmVyc2FsL3VuaXZlcnNhbC5wbmftfHtUU9fWLx5b2p5StZVqeKbW+mi1YAQJQkhqsUTrAy0qUoEIKYRWSIzyCJCHPbaIkLCtViOipJYqIgoKVoKQpC1kR+URERHTJETZ8n7ETciLvG7Afof0ce937zjnu+N+d/AHg7HXXnv+fmvOueaca62dfXTbVvxrf3f/u5OT02sbN6z/xMnpRbyT0+yYl53tLTUftoTY/806+An+Q6eKVs8B+8ULpHVb1jk5XQdeNce9aL9+Zf+GqINOTnMaJv9mSSiXPnNy2kLduH7dDlrsiPLn/CukT21PjC9JQY6MxLq56K3+t1f9/ZdvZC+UvPXLsVnrcpp/iUK4/Sx+3dW5YVXDhu6VYVsW+LnlNCb53xeplMXLNE9bYvTtMaXldWq9ALv/m9HLg5dHt46tFO5IY0BfDFZLsXUTnSxLZznLyGXV6kqQlpftnJy+u3o9DRx1M/UpuFC/yGYSlRJcJtuvLbx+uKBC0gbgrIGCRZMtP3U1emeFFDCtxr6B1yYbnHTvpbdRGveNVK+Y9c9L83gpbkvlC5PXj8offST6Jmbq3rUMcPvk/8fH2CVTwha54SdvHApdXfC3yYYjn3lO6shpzp3ASQ3fgK0mNYFhhiWRPObEwMl3xFHzSB+efU1WeD1+quOnBhhg0bXGPp7o9Pp3BtBi2TzS+vT0HVPiP3hVZNVWEprfOj6u7Wbfbi3Io7ram5PWHd+VQMKLnyNcG7lzYtmyjb+Gy2xQw83h4UuISUaHFtxMCL3z1ue4BBswV15VXfIb3KP0Lzy/uWGbEv/T+WS/go8lLVNyPO8GQJdSFf/ZjQ33L09DvPP5zmmqx2+8Fxz83pR6vntx46cnz3m9CS23X9z7xztX7/419bc2lk8zO/bDTplsO2pKje///wXT/0hgGq2LpNTDYEd5pTBL+/TOiX0wrOmTEhQfPnec4AuQtg2PjBFoH+6JrKwfu8s9nLQ0J+JdByxJ/4lwbK13MIFl0aa+HLIkZ8e70xRH6uZiDY8HZdWkJtLR4jGdnCLiL/OqnR7dDRFYvZ6HZZyZU1zzOou1w0GwaUCg76pjnkoKOCBk03RlBTHTehiMwWwaP5fRZbxb16L6ERGdNjw9xm3SYhyLqQU9KD8Qe2PyRZGXidxpPU24qj2RlGOpd+x83mA17JC8P802xBp/ur5y8gaAyxOtc1+cYua0I5J/tE0LvwetDJPUdGUNTSwZke02zgPnubP6UrNj6v2YLpdQZ8BNVmJgB9NhFEApwguK+h7lT5ZITPOAPSGb1uRI27bw7riz/vZY20kQWX/lU0o+lzpANCz0jQAyvmLlko6CRJAo0a/KA6rl4L21eaQjiTW1ZTQFYgskuw6TTbHf2/hN01hzIzCb/MN+PpJ1KsnlREfRynNZ7aXGQh43i3jJ0BV/TZuxBRnuYH5m/nXfHFGya/0NhB9xf/2dR4iGlHQkLAC6o3iyFB+xag2D70CrJx+1GgQ3hbQfWOIsRsynRNClMoa46QkUVdmRMrrHHCtRrRGMSMuKHLzSJ9IlDc2Avq9bcDjOpYp4G1MaoTKZD5iPTFQ7nTTI+kTnL3N9pw2gTIGT79KcoVDMptT62vsxAgUm7N4wNX6e17lbLaFFvCe/770F3iymfZ4R8CDmU/ZJ1Cex8S7sb1DZzXDGJggVruw9L/YjpaGnZ8J3XN/iskzV7DhMbP2i+4h3fTvK0ECexDvkgcfmq428F+8pv51mHis00V9huDA1KnN9Ksx+NGzK5WW6QvvTi44skD7t+F3XChPCmZjLFhGzBuzOM/jAECzyo5u9429wSN+Cy42I2C9wuLqdvpHT/ptV67O2oKunaIVgM1wTHM5g7YT1GyATEIcmZ6vUySye9Joy28FUPUHaKs1B8SEE8Skxq1RriK1SrzmrYYDqlcVp7iWfY5rGP2Gdeoxyacp2mHwCuq/pjTHDBC0xgZ0D/GjYUyrTM7nql5HERIUqRuBPyHBkZOx2OyYLrHlj9t76cRMqZNP4DnizdJiUS7oVW2UILocuGFH3usYvGDUeYQM9Dk7nS3ChyT7gHm3zKXYzbqNUjK8+l7W0LxQDrfH2y+mJaLiRcVnkEOnvKV2J0QH3X4OvSIxKZfCCErKuOuRp3S8894tE/w6lg++MXqQtIAbcF/t9FIzd5D/0oChc7Pcx8jLtDkMXklk6UecwcZUxwEBCH3fwgcpMv4Qae9A0KIiwKE85yKqI8A0GMr5XbYLJYzIpghXweFGQNrjz930khipNnU9XFM7k1hBqNh4apghGB/SW3Q7TOUNOzJYZl+SRjibiiJjycWGT9dsv7SM0OY4wfZBTqPN/JK4bJeGI9cYHjPTBqCtzjaPGbEfOKahH57KIFwX1+xjjiC764IPgDlyj32597LRRbpm6Xztd1UYOlyZhtD6w3tgbUVp8YejcoFo4HUJT9eeywqDiruX9D6SI0fKI2SmY7MiMPQ5SNsN6dPUTH2tsn3eQNgPfwAg52B7coSI4ONhqsUqgmJOxqGtAcBDOiIBIwVq0vSOnJJyHtfxKzC6daHLweJ8Idq78CbnfANpFhxAftTCLr5rc8dUSoVSUmfWDY9AIWrMUVN0d3lavodcf3aFd2XbVlBWVTafIoAyjMn3FtD5iKiJYXD+r9wDx/a7m5bEBPMFnjCU5bYj31SURlJfTCNJPQz51IFyVlkm8aGCSJ6qMVxEfQT3DemPf37YKIhgSXNS98w7akXUnDMhy9Yiu0+/mNMqFycwFFKYrK398UR4qwFScWuhANqHc3in2F6ZKTAS/y2xt6g3FzA8o/tF4T3qPHZduEti9rskxuBECnn5tkBfrd9YnWx9Uv095W6hDWd49NCyr6CqzHnAIPE0LpQ8UczKf3Kc0u0pH2aTM4om60hXw8H1DF7LbrWInbPlMVWn3omiHAY6JT2cMqrO6tHXlALeFl3Vz8GM6D87YoB6K6ZMOTDrLTXTtrxGO8TxIe1xXl/UuzSWHSugT1n5Sv+5BqKD2fko+Dn/M4gJk3htx9C1ePL/JWbB/tOkhlKBBuRabqowdRStS1LicTlrYF5hqfx9gnW5R7AGkSqMjvXLLkZs1SDsHrmGAiQps8UChsnNLo9/mcq5GpbNKktz1Hg0JCv0SVQvWdGIWXNfR4zB99J1l3MOqzx7lk4qFzU29kZQKVz1S+nKI3hpe25h0JiQiAIyOqXCwHku8qtZLmzOsTgBHCL12nqng48wvjnnqWYNuV7k3vLZQJvQfhlvmQMzUWgdLWhYc3hswKt4dmJcRwyrktkg6u56ekxO/ZZNOgNcQBM28xQO76HNhQaPeFdeQ7t8S+wmyPsKS4BDW9Htcjsv4+qpu2QV45b06mixLgafzUNvA0x6Hn8aIFNYK5XhhaVClA1fbOdNquzOuJNazF2mwedwbUmkAp228gnmKe6HJMdCIEAuqv1Rf3GUPlvPEfmjowoimeku12vJGL27jd47zbFREk02kEC56S+9d6YoeuB4Q+z3S1wiobW/4tgHrdnEda5fNaIauf4squoyo2TQuZYReQnyKbPdL0n/qEOP58fOanUVw78d4L0v3kgl0ZuglfrMHSulYFcR5SM+6wNevq1Oh1847SxEC0X/zYhitPjwXy89SC/TC3hIAm0V99XOew9ws0k8MVRJCMsee7utimkYW1hzTRTnMkkxUQU6tQRF4WeBQRJK7toBttKMMOraxaRQPU9OVujF4tWWkJzQa600atRemtVl6ZUYlDqv9UcZzetTVaS+qRfW8cKzx6QRT0gk0lcBpUB8ixReodCPgPMTEZq6E54sQM5oBN3EKKH29swVAEoIJOJanWLqAO5DuSLjGHU98mq3tiKwUJ1DslXnHCntl3vNoIZcz9CE7ixpT789SSKtJ0grKfP2bdiywSS/p/Jqf7I9FqggKMvPKvE7JyM0W/ZuqcLoUlRs2uQDQ9sHVbJNnJ6cye2J8QNtXYjRxQHUKHQlNLGe28m18gMqIRttaQal/3pBEihrNcOVJO6VIQOIOXC36nWoQxt5eqo9z44hWw+e+xiC6ni1S+52RNLXpqhDvh2p3a7YFolWR7PPw8N3lVjdiPDuvhD/CT6bHmF0gWSHxkGdD8g4LBkbA2UVFFNHE2l45WL0BovYN9QGSZxjvPWjHErAe0X0zVIlpbUECvYv2rxnn3KwpUhO/VarN9rrzSpIi0uWkpvqDalMuaGFXevjWAfHfsb9Mo+PazFR/lrqEv5I8vzcuzUo/zSqgqojfeulDKpBIgNQISvmM5KsO8QDtm8Mf2b2bc6gNMfQ9n2zSao6hf+0iC4E2fjL7HyhrCyGjXZIHMsR+KxpoF5PSkW18HpwGX2lDrCrhM1yOwVLDBFVmCHQnLBR3gm95gJv0faR2EEdZXZCDSCgxTsBUhU+Ywng9TeMQx1ryv3y/uaWBwM5G+bRyuFl4at1IpyRNjvZ0X9yz3GMcTKDWwQaNhQSsAXIOaiwAiRGm0WPzUH5kD9tZkY9zC7zanGQVNCPxmk6xHhfW0oYILemw+5eY0QgVbM8QYrEFQxK72/3OiA/F/QtKPnXZD7Xkhmmeocl+ObXwldtf9Oc3dQdQ5UnZyO30ei87uIa2VsXS7dYk2S1qox2+xE/GrEgzN8PGsvMo8nwkIEIG2WJ7gRLjUDyCw2O52m1D0h5sTIONmFXSTokkzmoB+27FTE/2JCXC2vs6xXVxF6aZQwoHR4h8z8UE+3M4JGfdfgyoK/wBtZv80i9UGWJWidFaLcmTSzpT5F0scz2xmT3UnZ2nfp9ZgfCT+Pn3VebDKKz34qfm7EJcwU0CehTXmAJlIBYn35hY232LKm+jM+iYub9qiEO9/8Y4FNLVfa6/L2MXkEEFMr5BgsFVQPc5ZXgMUr0K1/U1tlntzWrvxnYrB2vEwaBEv7YIaXqgf1O/UN2P67LEAjXTGOO0/EVj9oB1yxroLI6Mzexp+hK2L6Q7ecAQ8RB97Okd7Ta3TskHxvGB9iG7S2LJuApADj7Kao//iW3Kr5Qv4Ir1fsKa/e3qfS7CLIVDBJFEsfNQgQXxO9hfUl2JPYhNJTTnXjqDXQavIf7AHoIKL5WgdnT9YLhFu8IHRgLdgfncc1m6vkFTXu83kUC1A8XA/O2oWGdc3nZq8FsF8sZVbrN7MExyvhx8HJT3JK1+PRa8m7mcYypU+5IXEoJ9ePkkJsh3E2vjXC6gjcLvDbG9i3YDDjl03JD3un+YGLE+fE3OXf6IgVb/FeM0IQBZc5RbDSzyZ5t4vK+DWPUpmNZohQ8ZCUIF3BbVU1Ne/GOv2eXeJIc0Br8JxbFzS/Ouo8BG+IAW9WGr1OpZ0kO7OWDIPg9RWK0EJEfCNp22Le2PDigAGY1+m/pI+SBDQlTY5VWZOiBHowrjP8Cs2VZAigNTwojRbFarffqMdBcWyockPwUtXExSjD7w20UJigf3uh/uHzS5K8d79FmOi2doRU6DUXaqBJVEJpzCxuaIBJjRxaMrPiMOYb4CcZAQopwonjDxZIHu3Bbp3zigXjQh7GWXAHW/0w0KFXa3FrW52H0e0exJueYqfrQWlMLHjfB9fRJm9hrnZj5GiA1rg6sMfOaegAIyEi1kMv3K7IQ4r6dZreN8x42JSsQrkv1r835G+cjdpT+xr6PIfsUna70CiQb2+dUV+VyBpNMeGtKIZ9moNUKm96qSZE+vhn0KvCJDEU6fCwl3qSJdeZLOAdihtPEmoQIKSIQw1ObE3llrcm4j3mrQXRjeHh1QwTsiHbGslyWgaGCPvFdyTtTXZvcn0qlE6Y4OyGHRGtIaf1ohvMEExFI36dIOyMdxam0NmX8wXFwdVk06MUh1yPfeFHi1ztijzl6ZXSj0Jvz7ioc4+Yll4RUbg2JLrTbpdGsRdUcQeerZx9tuuuEvQIlTZp6T8D+9IUfgVx/XRehshmvTRdvXKbJtqzf8aYv0dzwn92fzjaHHhbFnX58eV73Naook0GFxvtv648yIs69Rwz775/yG23nW8ckt6WzUkQ33O7SF80ih6YlXEP/LLWEnz+NTg3MKfGdKD077N/yf7Sn/h4AkyKJXiSYMEFCJtYy3r9iYV/1W61eBHlV+xN/4PYOQNsOgRopjoY5uuE/Jq17Umjs9eqZliCA6ve6dgSGx2zf/UuWYOsxBd9Hgto6OPRRB2uQ+psCw+f6SaTnniZUi60RHe2m4yFz6g0OJ/kuTq/QRfbJivDFywl603dVWT+5jiq8Kf+Vj9wl97FmzGElMbZd4cXdyePAD/QovhyVn6/uxrdand05U0npORgoDsGSKX2M1tqalRhrWRFUq6tRC049NlAk+VHW5RsU07SMs87rq8PTn3u9AahZ4CAHF0a2D5ZVCfgcl7O5kpVIckp1+INmz82sDTc4nu0rncdalZxu3IDNMaVHwj/LKEwW7ph2nz7WE6JIjJ2WAPTD6A0k1XrJh7dx8WcJ2l3PUTIXEXtIl+/i8WjJSHYlHMxQjnQlu+CVTo78WUfN+jhTxKvGn6LQi6uQua60QY10bJjXQ7A9sN79/z0BzKYPG+m9CSdELq0QrvvA8+XwbfqvyZgSU+HAL/m4S82Z/2awAe3d7kjWbjZrKaG+OJJdrBqokXoSaN307gC8DVhd8POVie0vJ8iVgm7HKEMgWLXFHAt2aVc5tKGZBEx6aQATgZVBBZb78a77IUO0EjdHSL1N3/LY7nSYHVc4c+MCeehcs2Ih4syT5WLNPkSr3831M4kVqFKbE35uFaeXTvxWsFLnja8Qp3WM06F3o0nPPTR88C9ICAQD+xDBSHSJ5K0pQz2BfjcMcPojgAuhEdx4gLwATSmBGMyt0/CKUhHlIO2pDZNf8yV4fEv1dNH3bMdkH2WzNsVqvd4mH2NK+WWmuXHEa8SsOEFo/ziBHY1nRbsC5GDSbdNH9n6ruWyC9xv55v/d8aMkzKKoYVQBq4+rNIXlxa3w8KDRXwnyeRPWK0p7K06ALWsgK+kXgobEkui9UdTWzXxGLblweLOyjfc6IDhASBnIdjl9qdknHomN8B4Yc29gl95XcmROQ/xqYa89PAYtExqJynKUdJ5howJkbylXGc6pZZ/JtXMg2YGAFW5GEaWEfdvgy4fzyztjskcGB9tKftoptEGzLcuCxU2XV1bSjXnzENbAE05S+fk/q/jUx19bpMLJLd8Nc9/IuOzY4/6nh22d7RNo9w9E69TlGuUMkfM9j24dsksjc4ysrUzPU2QOiDN1VB7zLyR+8ArYx/Aq8IxzZyQ69wS4xJXqGXHRQ5OWqWUsQeH1LYNZmB13vSJj98aqCUXtEOf0HSns9lWioH7VzWpXbTr62/OfAWxSwjXj59yT/QU1VsUskOxx0uDPguxegfqEbHiibITxD+L8z4XN+BVYNznZw8CWcYV2WyfRshMIyDYZbn4ZX4Kwmkc1UGcN6F/YT6X7d12kd87WtFrQQ/1pMmGriYY3wbec7iA3VctURxDKJflXYfdOzl1jPXiJgyfSzyl7UX9Bq9cLXcC0dBEtHJNiG+Ltkv3tDD73OQM9Wqi1d6hjCwniFPbNVuiGlYA8ktFcWWnjzfdi4cjRDwfT2kxClYBq1jiqji2DYzAD98BI9yoZpoMuP7Pozy5h4T843z3BWCFdBOODNtZn7cLYDuezudOIqT8L8ku7J0OjrCwCSeW5iXI0db183hHgLut53Pj13UcAounjArQaQc6gB7vr53/MxOQ8jVJEYEBEKpW9XLMVKmcVUueS7P5u/rjEwaG7uIvD2PCRe47ec+B07DpXTkHnPs2HQcIZqTI7GOt82GHjWAV6FepkHHgrQ6N8EgoGb0JhRAws4TX0SdyjJ5QrK6QhVqetzq/Hi4W782XFG3oCSHtKV5jRqJj3F5QjkxlvkToy3FwSGQDJOFUn3jr/t2SnBSYguVFnZlwcUkbpMzPwAYcB6CJZYOIvQWGSnuIc4r5gSjGUl/dkD5RfAthFtqH/sXe/4Z2zSQXB/oBDbaBFXfyDpZDdB+0poIMmf7DE7AUNMM1+VGoU5Ix+4IXlZA1YDnY6E3C7CmbkAZI0P5Ei8eMBQN09T10lBms7/hf9yEXjiZrZU8rL77CQ2F6b6OzciXpWoLIqCEnjlPVRQGDQWASUppHyVMbtQvNtNJadF2RB+0HUJ4zVIw29BrIWuQ1RQ+kanuI847qlfiATOB2C9O5+vJry3TfsseK9GsLL4y7VhDYjXiV95cppCXX3RQPxuT+ltNgu0tIJp8ibJbjekBGeXCKHAVlXTQ9pwkvdaSfWOI1QV6n5B/FOOxNuXC1TyCEFIHqBeMp8jx/6Vdc5SxxN22K6OfORyXtYDDJAq/2qGZlDMXu1X4eOmv3QjNXUcZVG2LC7/86Oj2Z491EszYXWG8Azhf4FwLvVby8SIyjoyrgo2OSaQjn2VglMFy38SNtqGHJ9hmOSqrUdc9xK6bVpHBHsiIdB0y4ejzThvW2WkY8luzznGjhqh9mrqjllZ+bYayAb/V60P9m9lmWpYTa0bD04DnI1wLLp9rVs22Rzeyej7bNI4l246yphS6xd7ZjrNdPpv2imY5MmwaDtF4zo5hSDQtAb7VtSqurKGrpZPHo/+ymDMRdKf/cwF3rSxJV17HObKickC1Q3Pw2Qe0HZlqxkD9iVz5+IBxsLQnsnTTvyvBoMwb7u/tx8oC3HYy1vrZk/4CmrqqFHTR4jVjdapY+deqAawE/0Tt2inehA7JH4+0C3DGUMfnyzn0xXh/sJE18MJuh+3u5TKTbksskjKl243b4bGUPVgZ3PN0SZook1H4lHkZQ67QHfsETMDbm6Dh1uSXL6qFE4MantgGPE2VIXyBBnstrGTkbHGMVkptO97qpK/Usis/yHE27cCAAODhWQfsp+3vZ5dK5Qax1bZXOBMOqYi31TAWyRMVCzNU2eyf9kejRZ2Gq23Tv5pXP45onlIyaFaRlR2NBpsWp5zG75ip5BL/MFTbGH/jKrg8RhuNRxJHmiR+G0j/oDR3rfylTqqxG83dKvNnKlItJ7hq/lMYQvtc0u6J0e+Xm5S7/i9FWvqaFEWhH8fetmZI78kmdYQMc1hjfwRukXB51FjMB7+YLMB44GvAYJ/xY6aM82eUCEPkp2nWvhbXEpR/a2srW+5d370V3IR+BLE34jzPFNwQGWhpB2xQEWDOEPyRqe1efLGFOJnbFOunNN9y1hYYlcsfKXdYF4KJWHmr/E+GBzbygNM3qEkOpa1ha6CmL0mpGrPDYFt6x/8rS5ftNY9tBvjEkbc5in+LhBsQqwlzuM88SPP16PD7tmL2OWjaCGZ/S2c3ArPgalFtGYYAWc+Pz5Z6r2vfiXTVe+HBdQkc+EhoykfgIYkI2DadvYF2MLpNQ3t+sOYDtpXTpZE1N9bpc/Y8Y1nbXMGEOuJm12I19ivo3zsZT0OulnCV8NrUKkFQ93WPtRqLM+GHUhiKhABUADMEOu9Zg8s9/Fo2Gc+yGw2xEI3oaHu7IJeKeR2BdKjGhNke02Ppg+mn5y1p9T01sAsbhozp2c5Myf5BU7T8x17oHHSRVoCJ8bETVZJ9ca+7qrhMUnsH+ge8cZDCWpNk1r77A+Ky+6n7nA8nJvycXB7yh/AEz07bs50mun0/1ineM8EkfUJ0vpELPp8wDaz0T0DMwMzAzMDMwMzAzMDMwMzAzMDMwMzAzMDMwMzAzMDMwPzfwvmSXs4joFibbjfme/39vShqV7Fsg3m+wppqMN/eis6gDnRzotl6GQk3955G2/dws7vTr7dyn7zX3tV+3/jXe8JkGXtY8VOfWXEk/PveUP8nwLmDkaKJjo69CKbpRytomsGf+yMlQsMaxsyRCblEC/EdO6z7pvwGmio2tRVZFgLiThyczG5YUrYT4eNMikzXdtCYfp5gQWPM1j6jErWSzJ14oKao/JEPfUFWHV7CzO8Ju1hYFClMQNGUhSSC5F7J3G9uXNx5mf3GvqfkVg60oCatKDmjlC3oVt00kBZarKcHXoIJdFnc6PLIKF64sjk11YeU48uux2SrVupPFKw3OTVUlW59nsDpdeHF505RB0PVhm3TnCUF2js4euTCnh0hPYi9earXjt1wWcSCAd3wKqtuuAgyVVJm8kgd4YRMuLsSacgmEduJ88PqhrW+zcJey/FB9eXi3BZQ1R/U47PouzkSaZZ+dz1puASAtdSkSjr9Iyqr8eaQpSnptR4KBvifH1Apv7iFKOljaGvU21hRdbETWn8cSyGZcUov1xVUDx0BGeOmzDdKst2w9smKm1BAsxdn7m/MWg/gmTSfNUJ7XamRQmEBpvF0magrDCdUzZ+JGkz9GINjw+fWNxf1hSqezRJZ9yVtXi1/BD57WKafiELXkioHQZsBqDSF2C1cm1WtY2ZZYqjK+fVNIXJ+ZgKwCSPXdhrOn3uluXjKYDq1cyFhRE1IdpsOdOyikwIeWjI8GeWFhqvk4cSrNZ+MdhmOI8zDVcPzfI/U+nBA1iJVZLJDwB9xzPIj8msByO2Y2ZRhCudf0wKvmKBcFZI29OWfsncpRfqu89U6vrszkqojaErl49ShOTAjvQrgrJhfUCTMHGJkBuRQtlj6fqlDBRxB6+DohL4nbtXjNdbqaMqpKCdeuOL7Dojr/C5Aft7luGMG29ZFGGp7dRUZlVX2ZNxwNoPVOAA0uowuakY/4AvGi680GZOg0yZbKjfnI2Y3UOv22aXn0THjmab51RJfg3SPspYYt3TxMw4me2FD7f4nQgJmNSiQCGua8fLZx1kf6NBoMFWBBpnNUD7NJ3J4n63FJ6XO2Eh8QlfBN+Ho25wqeNLRTVtBjOqoARWfaqrK3/+Mw7+6WR97dXLmWxTG8BMZUSxiyEZT85tngun2XQUW3rIIw7peI4hcKJOZKobkhLf4cg5Qw00mYWIxEv6a93xlLFsD440nFMSBWWs9s6Wm7PpUTJ1xfN49zi+Stl383vEu8T1Ht0yThvCCu51CyXQvUNVhjNGYQ6shaWZLyuE41iPEMm8QOcHETV1nOEMtF3RCfRwjXShCEiiM9tVcrsymC9B6ZDGwAATquE6NlAyotWo4YQEUd3zaHgo39iLFhWScTWvi3MDCAE5IlRBK2tZ6h6dc2icy+E2xLN4RPMZQhbOex8mnWZXNS2s3xwiVqPceapxfYA7j+eO71Pdeai7rv7UXHPKMvpe17FXnsv9eS7z2KTcq2AbvPkeXznP9wgA+s0nvuwpPeYJItyhLprbhE4GQAHwlbuGM8mpdLt4g7Cvqbuv0Lfujvp9NtgHUD05todVqpierZI2mWFuvD8BjUXamj8DJj/S9AGOIjQm3rIpdviH8eO88ZPv6nctBZuXh/1ioNd/xmTziC+wh6Cbsn63+HfY8dFeSDwV2YBwg7CS6m2UxSaBPZCUNePkZkbBz/5YoR2SPL8Tr7lG/8JTOacpjn0Fpt4QYM9qgovELKJMndITDyXlEu4aviZ18m5h/oODPYZWCukPe9bGY4p4YkR3VDE10+wX1mQIzNZcQIRDtx6VgU5BOc1J7EJqjIJsar4/z9cXGIqP5rDIL0niXI7LqdqlVSr5StOZj7997WSc2Yw2CjjyZAo6rB1WJ9CL3WqOshI7j3Dd8JAqxow+Zena5RNUkAMjd6XHfBvj/dsULeWZny4bcH7QgtBUDYHVy5BNge6zSelK2sOU9Bg8zvxkbrtKtiWa7hkS+Vs00VrULJzyy6CjJByZJw5ik8KLNStvD+vXNAkvvqHCY8oD6siYoYC6iiI1vS94QD108XmiURSRpMUX9txrSxCVR+nW4Beqt7JGmwZeep5V9L0Nc3H0MhHuVuRvwdEyTMJtsgdHqj1WY60QR3Lb22PSRazdlPWJRfe+SRCVTorRmY2acX3qnhpvPJRmlqFTubE6ylQCe8ZXSsAHG38L5xm1Xl1ZnoLxCB4khFDPR78X10XXtKQig84Y5IWy3zJKUreocFh/sGIPULIoVso6aqNBWHX3byINRlOJrW+p9KvxzfImTNnYlee5cfRDzPbR27MHtrwkKpl7B64mdG88+TzNej+4EHvB/Eip2/mAGW5U9yT8Zz/ouo+2DomsKwRTd/dWxi+0gCybnlUaOdUwvHP4e5VBZbOoxj+evD4kyIsZ94i04aTeU2IK3tbd68/y5NjTv3XZb98oi22cEzRxwJMjNHTnl0txNozl7alHK+L1bIsGHRNjwXVfrg8Tj7/uP9m+8aOt6ys+3PuP/wFQSwMEFAACAAgAVnePRhGXJSdKAAAAawAAABsAAAB1bml2ZXJzYWwvdW5pdmVyc2FsLnBuZy54bWyzsa/IzVEoSy0qzszPs1Uy1DNQsrfj5bIpKEoty0wtV6gAihnpGUCAkkIlKrc8M6UkAyhkYGKJEMxIzUzPKLFVMrcwhwvqA80EAFBLAQIAABQAAgAIAFV3j0bCUrUEsAUAAP0SAAAdAAAAAAAAAAEAAAAAAAAAAAB1bml2ZXJzYWwvY29tbW9uX21lc3NhZ2VzLmxuZ1BLAQIAABQAAgAIAFV3j0aYicG9ogQAAMcQAAAnAAAAAAAAAAEAAAAAAOsFAAB1bml2ZXJzYWwvZmxhc2hfcHVibGlzaGluZ19zZXR0aW5ncy54bWxQSwECAAAUAAIACABVd49GPqjBSr4CAABZCgAAIQAAAAAAAAABAAAAAADSCgAAdW5pdmVyc2FsL2ZsYXNoX3NraW5fc2V0dGluZ3MueG1sUEsBAgAAFAACAAgAVXePRhIIzk91BAAA2A8AACYAAAAAAAAAAQAAAAAAzw0AAHVuaXZlcnNhbC9odG1sX3B1Ymxpc2hpbmdfc2V0dGluZ3MueG1sUEsBAgAAFAACAAgAVXePRou3NUObAQAAIwYAAB8AAAAAAAAAAQAAAAAAiBIAAHVuaXZlcnNhbC9odG1sX3NraW5fc2V0dGluZ3MuanNQSwECAAAUAAIACABVd49G0oSuZq8AAABAAQAAGgAAAAAAAAABAAAAAABgFAAAdW5pdmVyc2FsL2kxOG5fcHJlc2V0cy54bWxQSwECAAAUAAIACABVd49GpdGwEY8AAACVAAAAHAAAAAAAAAABAAAAAABHFQAAdW5pdmVyc2FsL2xvY2FsX3NldHRpbmdzLnhtbFBLAQIAABQAAgAIAHuAj0XOggk37AIAAIgIAAAUAAAAAAAAAAEAAAAAABAWAAB1bml2ZXJzYWwvcGxheWVyLnhtbFBLAQIAABQAAgAIAFV3j0YHJI3PeQEAAAQDAAApAAAAAAAAAAEAAAAAAC4ZAAB1bml2ZXJzYWwvc2tpbl9jdXN0b21pemF0aW9uX3NldHRpbmdzLnhtbFBLAQIAABQAAgAIAFZ3j0Zgxwl8xCMAANxNAAAXAAAAAAAAAAAAAAAAAO4aAAB1bml2ZXJzYWwvdW5pdmVyc2FsLnBuZ1BLAQIAABQAAgAIAFZ3j0YRlyUnSgAAAGsAAAAbAAAAAAAAAAEAAAAAAOc+AAB1bml2ZXJzYWwvdW5pdmVyc2FsLnBuZy54bWxQSwUGAAAAAAsACwBJAwAAaj8AAAAA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541</TotalTime>
  <Words>3192</Words>
  <Application>Microsoft Office PowerPoint</Application>
  <PresentationFormat>Экран (4:3)</PresentationFormat>
  <Paragraphs>314</Paragraphs>
  <Slides>94</Slides>
  <Notes>94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94</vt:i4>
      </vt:variant>
    </vt:vector>
  </HeadingPairs>
  <TitlesOfParts>
    <vt:vector size="100" baseType="lpstr">
      <vt:lpstr>Arial</vt:lpstr>
      <vt:lpstr>Calibri</vt:lpstr>
      <vt:lpstr>Candara</vt:lpstr>
      <vt:lpstr>Symbol</vt:lpstr>
      <vt:lpstr>Волна</vt:lpstr>
      <vt:lpstr>Photo Editor Photo</vt:lpstr>
      <vt:lpstr>Презентация PowerPoint</vt:lpstr>
      <vt:lpstr>История факультета</vt:lpstr>
      <vt:lpstr>История факультета</vt:lpstr>
      <vt:lpstr>История факультета</vt:lpstr>
      <vt:lpstr>История факультета</vt:lpstr>
      <vt:lpstr>История факультета</vt:lpstr>
      <vt:lpstr>История факультета</vt:lpstr>
      <vt:lpstr>История факультета</vt:lpstr>
      <vt:lpstr>История факультета</vt:lpstr>
      <vt:lpstr>История факультета</vt:lpstr>
      <vt:lpstr>Научная деятельность</vt:lpstr>
      <vt:lpstr>Научная деятельность</vt:lpstr>
      <vt:lpstr>Научная деятельность</vt:lpstr>
      <vt:lpstr>Научная деятельность</vt:lpstr>
      <vt:lpstr>Научная деятельность</vt:lpstr>
      <vt:lpstr>Современные спортивные успехи</vt:lpstr>
      <vt:lpstr>Призёры и участники ОИ в Афинах 2004г., выпускники факультета ФК</vt:lpstr>
      <vt:lpstr>Презентация PowerPoint</vt:lpstr>
      <vt:lpstr>Презентация PowerPoint</vt:lpstr>
      <vt:lpstr>Призёры и участники ОИ в Пекине 2008г., выпускники факультета ФК</vt:lpstr>
      <vt:lpstr>Участники ОИ в Лондоне 2012 г.,  студенты и выпускники факультета ФК</vt:lpstr>
      <vt:lpstr>Научно-исследовательские лаборатории</vt:lpstr>
      <vt:lpstr>Презентация PowerPoint</vt:lpstr>
      <vt:lpstr>Презентация PowerPoint</vt:lpstr>
      <vt:lpstr>Презентация PowerPoint</vt:lpstr>
      <vt:lpstr>Музей-лаборатория спортивной славы Гомельщины</vt:lpstr>
      <vt:lpstr>Структура факультета</vt:lpstr>
      <vt:lpstr>Структура факультета</vt:lpstr>
      <vt:lpstr>Структура факультета</vt:lpstr>
      <vt:lpstr>Структура факультета</vt:lpstr>
      <vt:lpstr>Структура факультета</vt:lpstr>
      <vt:lpstr>Структура факультета</vt:lpstr>
      <vt:lpstr>КАФЕДРА СПОРТИВНЫХ ДИСЦИПЛИН</vt:lpstr>
      <vt:lpstr>КАФЕДРА СПОРТИВНЫХ ДИСЦИПЛИН</vt:lpstr>
      <vt:lpstr>КАФЕДРА СПОРТИВНЫХ ДИСЦИПЛИН</vt:lpstr>
      <vt:lpstr>КАФЕДРА СПОРТИВНЫХ ДИСЦИПЛИН</vt:lpstr>
      <vt:lpstr>КАФЕДРА ТЕОРИИ И МЕТОДИКИ ФИЗИЧЕСКОЙ КУЛЬТУРЫ</vt:lpstr>
      <vt:lpstr>КАФЕДРА ТЕОРИИ И МЕТОДИКИ ФИЗИЧЕСКОЙ КУЛЬТУРЫ</vt:lpstr>
      <vt:lpstr>Кабинет  олимпийского образования</vt:lpstr>
      <vt:lpstr>КАФЕДРА ЛЁГКОЙ АТЛЕТИКИ И ЛЫЖНОГО СПОРТА</vt:lpstr>
      <vt:lpstr>Коллектив кафедры</vt:lpstr>
      <vt:lpstr>КАФЕДРА ЛЁГКОЙ АТЛЕТИКИ И ЛЫЖНОГО СПОРТА</vt:lpstr>
      <vt:lpstr>КАФЕДРА ЛЁГКОЙ АТЛЕТИКИ И ЛЫЖНОГО СПОРТА</vt:lpstr>
      <vt:lpstr>КАФЕДРА ЛЁГКОЙ АТЛЕТИКИ И ЛЫЖНОГО СПОРТА</vt:lpstr>
      <vt:lpstr>КАФЕДРА ЛЁГКОЙ АТЛЕТИКИ И ЛЫЖНОГО СПОРТА</vt:lpstr>
      <vt:lpstr>КАФЕДРА ОЗДОРОВИТЕЛЬНОЙ  И ЛЕЧЕБНОЙ ФИЗИЧЕСКОЙ КУЛЬТУРЫ</vt:lpstr>
      <vt:lpstr>КАФЕДРА ОЗДОРОВИТЕЛЬНОЙ  И ЛЕЧЕБНОЙ ФИЗИЧЕСКОЙ КУЛЬТУРЫ</vt:lpstr>
      <vt:lpstr>КАФЕДРА ОЗДОРОВИТЕЛЬНОЙ  И ЛЕЧЕБНОЙ ФИЗИЧЕСКОЙ КУЛЬТУРЫ</vt:lpstr>
      <vt:lpstr>КАФЕДРА ОЗДОРОВИТЕЛЬНОЙ  И ЛЕЧЕБНОЙ ФИЗИЧЕСКОЙ КУЛЬТУРЫ</vt:lpstr>
      <vt:lpstr>КАФЕДРА ОЗДОРОВИТЕЛЬНОЙ  И ЛЕЧЕБНОЙ ФИЗИЧЕСКОЙ КУЛЬТУРЫ</vt:lpstr>
      <vt:lpstr>КАФЕДРА ФИЗИЧЕСКОГО ВОСПИТАНИЯ И СПОРТА </vt:lpstr>
      <vt:lpstr>КАФЕДРА ФИЗИЧЕСКОГО ВОСПИТАНИЯ И СПОРТА </vt:lpstr>
      <vt:lpstr>КАФЕДРА ФИЗИЧЕСКОГО ВОСПИТАНИЯ И СПОРТА </vt:lpstr>
      <vt:lpstr>КАФЕДРА ФИЗИЧЕСКОГО ВОСПИТАНИЯ И СПОРТА </vt:lpstr>
      <vt:lpstr>КАФЕДРА ФИЗИЧЕСКОГО ВОСПИТАНИЯ И СПОРТА </vt:lpstr>
      <vt:lpstr>КАФЕДРА ФИЗИЧЕСКОГО ВОСПИТАНИЯ И СПОРТА </vt:lpstr>
      <vt:lpstr>КАФЕДРА ФИЗИЧЕСКОГО ВОСПИТАНИЯ И СПОРТА </vt:lpstr>
      <vt:lpstr>КАФЕДРА ФИЗИЧЕСКОГО ВОСПИТАНИЯ И СПОРТА </vt:lpstr>
      <vt:lpstr>КАФЕДРА ФИЗИЧЕСКОГО ВОСПИТАНИЯ И СПОРТА </vt:lpstr>
      <vt:lpstr>Специализации</vt:lpstr>
      <vt:lpstr>Специализация 1-03 02 01 02 "Тренерская работа по виду спорта. Спортивные игры"</vt:lpstr>
      <vt:lpstr>Специализация 1-03 02 01 02 "Тренерская работа по виду спорта. Спортивные игры"</vt:lpstr>
      <vt:lpstr>Специализация 1-03 02 01 02 "Тренерская работа по виду спорта. Спортивные игры"</vt:lpstr>
      <vt:lpstr>Специализация 1-03.02.01.03  «Физкультурно-оздоровительная и туристско-рекреационная деятельность"</vt:lpstr>
      <vt:lpstr>Специализация 1-03.02.01.03  «Физкультурно-оздоровительная и туристско-рекреационная деятельность"</vt:lpstr>
      <vt:lpstr>Специализация 1-03.02.01.03  «Физкультурно-оздоровительная и туристско-рекреационная деятельность"</vt:lpstr>
      <vt:lpstr>Специализация 1-03.02.01.03  «Физкультурно-оздоровительная и туристско-рекреационная деятельность"</vt:lpstr>
      <vt:lpstr>Специализация 1-03.02.01.03  «Физкультурно-оздоровительная и туристско-рекреационная деятельность"</vt:lpstr>
      <vt:lpstr>Специализация 1-03.02.01.03  «Физкультурно-оздоровительная и туристско-рекреационная деятельность"</vt:lpstr>
      <vt:lpstr>Специализация 1-03.02.01.13 "Дошкольное физическое воспитание"</vt:lpstr>
      <vt:lpstr>Специализация 1-03.02.01.13 "Дошкольное физическое воспитание"</vt:lpstr>
      <vt:lpstr>Специализация 1-03.02.01.13 "Дошкольное физическое воспитание"</vt:lpstr>
      <vt:lpstr>Специализация 1-03.02.01.13 "Дошкольное физическое воспитание"</vt:lpstr>
      <vt:lpstr>Специализация 1-03.02.01.13 "Дошкольное физическое воспитание"</vt:lpstr>
      <vt:lpstr>Специализация 1-03.02.01.13 "Дошкольное физическое воспитание"</vt:lpstr>
      <vt:lpstr>Специализация 1-03.02.01.13 "Дошкольное физическое воспитание"</vt:lpstr>
      <vt:lpstr>Специализация 1-03 02 01 02 «Тренерская работа по виду спорта. Легкая атлетика»</vt:lpstr>
      <vt:lpstr>Специализация 1-03 02 01 02 «Тренерская работа по виду спорта. Легкая атлетика»</vt:lpstr>
      <vt:lpstr>Презентация PowerPoint</vt:lpstr>
      <vt:lpstr>Специализация 1-03 02 01 02 «Тренерская работа по виду спорта. Легкая атлетика»</vt:lpstr>
      <vt:lpstr>Специализация 1-03 02 01 02 «Тренерская работа по виду спорта. Легкая атлетика» </vt:lpstr>
      <vt:lpstr>Специализация 1-03 02 01 02 «Тренерская работа по виду спорта. Легкая атлетика»</vt:lpstr>
      <vt:lpstr>Специализация 1-03 02 01 02 «Тренерская работа по виду спорта. Легкая атлетика» </vt:lpstr>
      <vt:lpstr>Специализации 1-03 02 01 05  «Лечебная физическая культура» и 1-03 02 01 04 «Физическая реабилитация»</vt:lpstr>
      <vt:lpstr>Специализации 1-03 02 01 05  «Лечебная физическая культура» и 1-03 02 01 04 «Физическая реабилитация»</vt:lpstr>
      <vt:lpstr>Специализации 1-03 02 01 05  «Лечебная физическая культура» и 1-03 02 01 04 «Физическая реабилитация»</vt:lpstr>
      <vt:lpstr>Специализации 1-03 02 01 05  «Лечебная физическая культура» и 1-03 02 01 04 «Физическая реабилитация»</vt:lpstr>
      <vt:lpstr>Специализации 1-03 02 01 05  «Лечебная физическая культура» и 1-03 02 01 04 «Физическая реабилитация»</vt:lpstr>
      <vt:lpstr>Специализации 1-03 02 01 05  «Лечебная физическая культура» и 1-03 02 01 04 «Физическая реабилитация»</vt:lpstr>
      <vt:lpstr>Специализации 1-03 02 01 05  «Лечебная физическая культура» и 1-03 02 01 04 «Физическая реабилитация»</vt:lpstr>
      <vt:lpstr>Специализации 1-03 02 01 05  «Лечебная физическая культура» и 1-03 02 01 04 «Физическая реабилитация»</vt:lpstr>
      <vt:lpstr>Общественная деятельность</vt:lpstr>
      <vt:lpstr>Волонтерское движение</vt:lpstr>
      <vt:lpstr>Мы ждем Вас, друзья!!!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Physcultpresent</dc:title>
  <dc:creator>Евгений</dc:creator>
  <cp:lastModifiedBy>Evgeny Gusinets</cp:lastModifiedBy>
  <cp:revision>49</cp:revision>
  <dcterms:created xsi:type="dcterms:W3CDTF">2010-03-17T19:04:09Z</dcterms:created>
  <dcterms:modified xsi:type="dcterms:W3CDTF">2015-04-15T12:06:37Z</dcterms:modified>
</cp:coreProperties>
</file>