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11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198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1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1028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коричн\Рисунок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3813"/>
            <a:ext cx="467543" cy="6881813"/>
          </a:xfrm>
          <a:prstGeom prst="rect">
            <a:avLst/>
          </a:prstGeom>
          <a:noFill/>
        </p:spPr>
      </p:pic>
      <p:pic>
        <p:nvPicPr>
          <p:cNvPr id="2053" name="Picture 5" descr="C:\Users\User\Desktop\коричн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10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9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451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5C2E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C:\Users\User\Desktop\коричн\Рисунок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3813"/>
            <a:ext cx="467543" cy="6881813"/>
          </a:xfrm>
          <a:prstGeom prst="rect">
            <a:avLst/>
          </a:prstGeom>
          <a:noFill/>
        </p:spPr>
      </p:pic>
      <p:pic>
        <p:nvPicPr>
          <p:cNvPr id="10" name="Picture 5" descr="C:\Users\User\Desktop\коричн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986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9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8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8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7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1430"/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00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00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00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00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00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685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4688132" y="17331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open window (after H. Munro)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73169" y="1304203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or practice of shooting</a:t>
            </a:r>
          </a:p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or growing quickly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6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20357" y="2089594"/>
            <a:ext cx="3125734" cy="3624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[ˌ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ɪntrəˈdʌkʃ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(ə)n]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15424">
            <a:off x="4602827" y="1773828"/>
            <a:ext cx="2942767" cy="268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30675" y="1845537"/>
            <a:ext cx="3106986" cy="32880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or process of introducing :  the state of being introduced</a:t>
            </a:r>
            <a:endParaRPr lang="ru-RU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ɡæðə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7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s (206×245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029">
            <a:off x="4563520" y="1315221"/>
            <a:ext cx="2746626" cy="326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449549">
            <a:off x="4484110" y="1447851"/>
            <a:ext cx="2840076" cy="343667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bring (things or people) together into a group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choose and collect (things)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or take (things) from different people or places and bring them together</a:t>
            </a:r>
          </a:p>
          <a:p>
            <a:pPr algn="ctr"/>
            <a:endParaRPr lang="ru-RU" sz="20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Gaily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ɡeɪlɪ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1.gstatic.com/images?q=tbn:ANd9GcTm076coKroIZb9lIqqRAfycxVBLz6RHgEhjL9-u0_oPWyxnCv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793">
            <a:off x="4624353" y="1679162"/>
            <a:ext cx="2816011" cy="2828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636607" y="1746450"/>
            <a:ext cx="2751105" cy="348621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a happy and lively way</a:t>
            </a:r>
          </a:p>
          <a:p>
            <a:pPr algn="ctr"/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bright and colorful way</a:t>
            </a:r>
          </a:p>
          <a:p>
            <a:pPr algn="ctr"/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Resort 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rɪˈzɔːt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7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Seize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siːz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encrypted-tbn0.gstatic.com/images?q=tbn:ANd9GcTEijslbKLLXsmvp3kJFNGu-7Sme5wHsXi8q5awLjQ90D5YdEc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53">
            <a:off x="4607303" y="1777276"/>
            <a:ext cx="2886543" cy="264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01161" y="1240644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use legal or official power to take (something)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or take (something) in a sudden or violent way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attack and take control of (a place) by force or violence</a:t>
            </a:r>
          </a:p>
          <a:p>
            <a:pPr algn="ctr"/>
            <a:endParaRPr lang="ru-RU" sz="20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4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Cemetery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sɛmətrɪ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1.gstatic.com/images?q=tbn:ANd9GcQKroTnPoar4ygBZT5KujVlMszZykci_iD_6-_7rjBpBfenUGK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157">
            <a:off x="4617803" y="1702107"/>
            <a:ext cx="2762203" cy="2607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686529" y="1931806"/>
            <a:ext cx="2526432" cy="224138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place where dead people are buried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4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61201" y="2207705"/>
            <a:ext cx="2526432" cy="2260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invent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ɪnˈvɛnt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2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570130">
            <a:off x="4753891" y="1105498"/>
            <a:ext cx="2355847" cy="354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7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281480" y="1050551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create or produce (something useful) for the first time</a:t>
            </a:r>
          </a:p>
          <a:p>
            <a:pPr algn="ctr"/>
            <a:r>
              <a:rPr lang="en-US" sz="2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or make up (something, such as a story) in order to trick people</a:t>
            </a:r>
          </a:p>
          <a:p>
            <a:pPr algn="ctr"/>
            <a:endParaRPr lang="ru-RU" sz="2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87001" y="2027829"/>
            <a:ext cx="3288115" cy="2672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Amusing</a:t>
            </a:r>
          </a:p>
          <a:p>
            <a:pPr marL="0" indent="0" algn="ctr">
              <a:buNone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əˈmjuːzɪŋ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colonialtours.com.do/images/1royal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736">
            <a:off x="4742753" y="1999091"/>
            <a:ext cx="2678177" cy="238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538960">
            <a:off x="4598137" y="1797264"/>
            <a:ext cx="2924005" cy="25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61201" y="1787420"/>
            <a:ext cx="2526432" cy="22608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causing laughter or enjoyment </a:t>
            </a:r>
          </a:p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 or enjoyable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8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45177" y="1139348"/>
            <a:ext cx="2526432" cy="226084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people go for vacations</a:t>
            </a:r>
          </a:p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you choose for help</a:t>
            </a:r>
          </a:p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act of doing or using something especially because no other choices are possible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6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11280" y="1881379"/>
            <a:ext cx="2526432" cy="2605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owe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əʊ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theincometaxschool.com/wp-content/uploads/2014/02/Owe-Money-Smal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3">
            <a:off x="4610765" y="1827920"/>
            <a:ext cx="2858918" cy="275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01161" y="1050552"/>
            <a:ext cx="2526432" cy="22608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need to pay or repay money to a person, bank, business, etc.</a:t>
            </a:r>
          </a:p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need to do or give something to someone who has done something for you or given something to you</a:t>
            </a:r>
          </a:p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say that something should be done for or given to someone</a:t>
            </a:r>
            <a:endParaRPr lang="ru-RU" sz="175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Shooting</a:t>
            </a:r>
            <a:endParaRPr lang="ru-RU" sz="5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ʃuːtɪŋ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ncrypted-tbn0.gstatic.com/images?q=tbn:ANd9GcSArwltmnx3gN5qyWl-gMLG7IdDlsJ_Xooe_LN-KdC3lStOY87K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609">
            <a:off x="4654981" y="2096126"/>
            <a:ext cx="2780338" cy="196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мпровизация 3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Импровизация 3</Template>
  <TotalTime>61</TotalTime>
  <Words>303</Words>
  <Application>Microsoft Office PowerPoint</Application>
  <PresentationFormat>Экран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Импровизация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Коричневая импровизация</dc:title>
  <dc:creator>User</dc:creator>
  <cp:lastModifiedBy>Pavel</cp:lastModifiedBy>
  <cp:revision>10</cp:revision>
  <dcterms:created xsi:type="dcterms:W3CDTF">2014-07-05T17:50:35Z</dcterms:created>
  <dcterms:modified xsi:type="dcterms:W3CDTF">2014-12-01T14:33:43Z</dcterms:modified>
</cp:coreProperties>
</file>