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be-B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DA2B70C5-559A-4796-96B1-60CDE0C929AA}" type="datetimeFigureOut">
              <a:rPr lang="be-BY" smtClean="0"/>
              <a:t>15.10.2012</a:t>
            </a:fld>
            <a:endParaRPr lang="be-BY"/>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be-BY"/>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460147DD-D500-4CD1-941A-F3CA9ADBC4F2}" type="slidenum">
              <a:rPr lang="be-BY" smtClean="0"/>
              <a:t>‹#›</a:t>
            </a:fld>
            <a:endParaRPr lang="be-B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A2B70C5-559A-4796-96B1-60CDE0C929AA}" type="datetimeFigureOut">
              <a:rPr lang="be-BY" smtClean="0"/>
              <a:t>15.10.2012</a:t>
            </a:fld>
            <a:endParaRPr lang="be-BY"/>
          </a:p>
        </p:txBody>
      </p:sp>
      <p:sp>
        <p:nvSpPr>
          <p:cNvPr id="5" name="Нижний колонтитул 4"/>
          <p:cNvSpPr>
            <a:spLocks noGrp="1"/>
          </p:cNvSpPr>
          <p:nvPr>
            <p:ph type="ftr" sz="quarter" idx="11"/>
          </p:nvPr>
        </p:nvSpPr>
        <p:spPr/>
        <p:txBody>
          <a:bodyPr/>
          <a:lstStyle>
            <a:extLst/>
          </a:lstStyle>
          <a:p>
            <a:endParaRPr lang="be-BY"/>
          </a:p>
        </p:txBody>
      </p:sp>
      <p:sp>
        <p:nvSpPr>
          <p:cNvPr id="6" name="Номер слайда 5"/>
          <p:cNvSpPr>
            <a:spLocks noGrp="1"/>
          </p:cNvSpPr>
          <p:nvPr>
            <p:ph type="sldNum" sz="quarter" idx="12"/>
          </p:nvPr>
        </p:nvSpPr>
        <p:spPr/>
        <p:txBody>
          <a:bodyPr/>
          <a:lstStyle>
            <a:extLst/>
          </a:lstStyle>
          <a:p>
            <a:fld id="{460147DD-D500-4CD1-941A-F3CA9ADBC4F2}" type="slidenum">
              <a:rPr lang="be-BY" smtClean="0"/>
              <a:t>‹#›</a:t>
            </a:fld>
            <a:endParaRPr lang="be-B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A2B70C5-559A-4796-96B1-60CDE0C929AA}" type="datetimeFigureOut">
              <a:rPr lang="be-BY" smtClean="0"/>
              <a:t>15.10.2012</a:t>
            </a:fld>
            <a:endParaRPr lang="be-BY"/>
          </a:p>
        </p:txBody>
      </p:sp>
      <p:sp>
        <p:nvSpPr>
          <p:cNvPr id="5" name="Нижний колонтитул 4"/>
          <p:cNvSpPr>
            <a:spLocks noGrp="1"/>
          </p:cNvSpPr>
          <p:nvPr>
            <p:ph type="ftr" sz="quarter" idx="11"/>
          </p:nvPr>
        </p:nvSpPr>
        <p:spPr/>
        <p:txBody>
          <a:bodyPr/>
          <a:lstStyle>
            <a:extLst/>
          </a:lstStyle>
          <a:p>
            <a:endParaRPr lang="be-BY"/>
          </a:p>
        </p:txBody>
      </p:sp>
      <p:sp>
        <p:nvSpPr>
          <p:cNvPr id="6" name="Номер слайда 5"/>
          <p:cNvSpPr>
            <a:spLocks noGrp="1"/>
          </p:cNvSpPr>
          <p:nvPr>
            <p:ph type="sldNum" sz="quarter" idx="12"/>
          </p:nvPr>
        </p:nvSpPr>
        <p:spPr/>
        <p:txBody>
          <a:bodyPr/>
          <a:lstStyle>
            <a:extLst/>
          </a:lstStyle>
          <a:p>
            <a:fld id="{460147DD-D500-4CD1-941A-F3CA9ADBC4F2}" type="slidenum">
              <a:rPr lang="be-BY" smtClean="0"/>
              <a:t>‹#›</a:t>
            </a:fld>
            <a:endParaRPr lang="be-B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DA2B70C5-559A-4796-96B1-60CDE0C929AA}" type="datetimeFigureOut">
              <a:rPr lang="be-BY" smtClean="0"/>
              <a:t>15.10.2012</a:t>
            </a:fld>
            <a:endParaRPr lang="be-BY"/>
          </a:p>
        </p:txBody>
      </p:sp>
      <p:sp>
        <p:nvSpPr>
          <p:cNvPr id="5" name="Нижний колонтитул 4"/>
          <p:cNvSpPr>
            <a:spLocks noGrp="1"/>
          </p:cNvSpPr>
          <p:nvPr>
            <p:ph type="ftr" sz="quarter" idx="11"/>
          </p:nvPr>
        </p:nvSpPr>
        <p:spPr/>
        <p:txBody>
          <a:bodyPr/>
          <a:lstStyle>
            <a:extLst/>
          </a:lstStyle>
          <a:p>
            <a:endParaRPr lang="be-BY"/>
          </a:p>
        </p:txBody>
      </p:sp>
      <p:sp>
        <p:nvSpPr>
          <p:cNvPr id="6" name="Номер слайда 5"/>
          <p:cNvSpPr>
            <a:spLocks noGrp="1"/>
          </p:cNvSpPr>
          <p:nvPr>
            <p:ph type="sldNum" sz="quarter" idx="12"/>
          </p:nvPr>
        </p:nvSpPr>
        <p:spPr/>
        <p:txBody>
          <a:bodyPr/>
          <a:lstStyle>
            <a:extLst/>
          </a:lstStyle>
          <a:p>
            <a:fld id="{460147DD-D500-4CD1-941A-F3CA9ADBC4F2}" type="slidenum">
              <a:rPr lang="be-BY" smtClean="0"/>
              <a:t>‹#›</a:t>
            </a:fld>
            <a:endParaRPr lang="be-BY"/>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DA2B70C5-559A-4796-96B1-60CDE0C929AA}" type="datetimeFigureOut">
              <a:rPr lang="be-BY" smtClean="0"/>
              <a:t>15.10.2012</a:t>
            </a:fld>
            <a:endParaRPr lang="be-BY"/>
          </a:p>
        </p:txBody>
      </p:sp>
      <p:sp>
        <p:nvSpPr>
          <p:cNvPr id="5" name="Нижний колонтитул 4"/>
          <p:cNvSpPr>
            <a:spLocks noGrp="1"/>
          </p:cNvSpPr>
          <p:nvPr>
            <p:ph type="ftr" sz="quarter" idx="11"/>
          </p:nvPr>
        </p:nvSpPr>
        <p:spPr/>
        <p:txBody>
          <a:bodyPr/>
          <a:lstStyle>
            <a:extLst/>
          </a:lstStyle>
          <a:p>
            <a:endParaRPr lang="be-BY"/>
          </a:p>
        </p:txBody>
      </p:sp>
      <p:sp>
        <p:nvSpPr>
          <p:cNvPr id="6" name="Номер слайда 5"/>
          <p:cNvSpPr>
            <a:spLocks noGrp="1"/>
          </p:cNvSpPr>
          <p:nvPr>
            <p:ph type="sldNum" sz="quarter" idx="12"/>
          </p:nvPr>
        </p:nvSpPr>
        <p:spPr/>
        <p:txBody>
          <a:bodyPr/>
          <a:lstStyle>
            <a:extLst/>
          </a:lstStyle>
          <a:p>
            <a:fld id="{460147DD-D500-4CD1-941A-F3CA9ADBC4F2}" type="slidenum">
              <a:rPr lang="be-BY" smtClean="0"/>
              <a:t>‹#›</a:t>
            </a:fld>
            <a:endParaRPr lang="be-BY"/>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DA2B70C5-559A-4796-96B1-60CDE0C929AA}" type="datetimeFigureOut">
              <a:rPr lang="be-BY" smtClean="0"/>
              <a:t>15.10.2012</a:t>
            </a:fld>
            <a:endParaRPr lang="be-BY"/>
          </a:p>
        </p:txBody>
      </p:sp>
      <p:sp>
        <p:nvSpPr>
          <p:cNvPr id="6" name="Нижний колонтитул 5"/>
          <p:cNvSpPr>
            <a:spLocks noGrp="1"/>
          </p:cNvSpPr>
          <p:nvPr>
            <p:ph type="ftr" sz="quarter" idx="11"/>
          </p:nvPr>
        </p:nvSpPr>
        <p:spPr/>
        <p:txBody>
          <a:bodyPr/>
          <a:lstStyle>
            <a:extLst/>
          </a:lstStyle>
          <a:p>
            <a:endParaRPr lang="be-BY"/>
          </a:p>
        </p:txBody>
      </p:sp>
      <p:sp>
        <p:nvSpPr>
          <p:cNvPr id="7" name="Номер слайда 6"/>
          <p:cNvSpPr>
            <a:spLocks noGrp="1"/>
          </p:cNvSpPr>
          <p:nvPr>
            <p:ph type="sldNum" sz="quarter" idx="12"/>
          </p:nvPr>
        </p:nvSpPr>
        <p:spPr/>
        <p:txBody>
          <a:bodyPr/>
          <a:lstStyle>
            <a:extLst/>
          </a:lstStyle>
          <a:p>
            <a:fld id="{460147DD-D500-4CD1-941A-F3CA9ADBC4F2}" type="slidenum">
              <a:rPr lang="be-BY" smtClean="0"/>
              <a:t>‹#›</a:t>
            </a:fld>
            <a:endParaRPr lang="be-BY"/>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DA2B70C5-559A-4796-96B1-60CDE0C929AA}" type="datetimeFigureOut">
              <a:rPr lang="be-BY" smtClean="0"/>
              <a:t>15.10.2012</a:t>
            </a:fld>
            <a:endParaRPr lang="be-BY"/>
          </a:p>
        </p:txBody>
      </p:sp>
      <p:sp>
        <p:nvSpPr>
          <p:cNvPr id="8" name="Нижний колонтитул 7"/>
          <p:cNvSpPr>
            <a:spLocks noGrp="1"/>
          </p:cNvSpPr>
          <p:nvPr>
            <p:ph type="ftr" sz="quarter" idx="11"/>
          </p:nvPr>
        </p:nvSpPr>
        <p:spPr/>
        <p:txBody>
          <a:bodyPr/>
          <a:lstStyle>
            <a:extLst/>
          </a:lstStyle>
          <a:p>
            <a:endParaRPr lang="be-BY"/>
          </a:p>
        </p:txBody>
      </p:sp>
      <p:sp>
        <p:nvSpPr>
          <p:cNvPr id="9" name="Номер слайда 8"/>
          <p:cNvSpPr>
            <a:spLocks noGrp="1"/>
          </p:cNvSpPr>
          <p:nvPr>
            <p:ph type="sldNum" sz="quarter" idx="12"/>
          </p:nvPr>
        </p:nvSpPr>
        <p:spPr/>
        <p:txBody>
          <a:bodyPr/>
          <a:lstStyle>
            <a:extLst/>
          </a:lstStyle>
          <a:p>
            <a:fld id="{460147DD-D500-4CD1-941A-F3CA9ADBC4F2}" type="slidenum">
              <a:rPr lang="be-BY" smtClean="0"/>
              <a:t>‹#›</a:t>
            </a:fld>
            <a:endParaRPr lang="be-BY"/>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DA2B70C5-559A-4796-96B1-60CDE0C929AA}" type="datetimeFigureOut">
              <a:rPr lang="be-BY" smtClean="0"/>
              <a:t>15.10.2012</a:t>
            </a:fld>
            <a:endParaRPr lang="be-BY"/>
          </a:p>
        </p:txBody>
      </p:sp>
      <p:sp>
        <p:nvSpPr>
          <p:cNvPr id="4" name="Нижний колонтитул 3"/>
          <p:cNvSpPr>
            <a:spLocks noGrp="1"/>
          </p:cNvSpPr>
          <p:nvPr>
            <p:ph type="ftr" sz="quarter" idx="11"/>
          </p:nvPr>
        </p:nvSpPr>
        <p:spPr/>
        <p:txBody>
          <a:bodyPr/>
          <a:lstStyle>
            <a:extLst/>
          </a:lstStyle>
          <a:p>
            <a:endParaRPr lang="be-BY"/>
          </a:p>
        </p:txBody>
      </p:sp>
      <p:sp>
        <p:nvSpPr>
          <p:cNvPr id="5" name="Номер слайда 4"/>
          <p:cNvSpPr>
            <a:spLocks noGrp="1"/>
          </p:cNvSpPr>
          <p:nvPr>
            <p:ph type="sldNum" sz="quarter" idx="12"/>
          </p:nvPr>
        </p:nvSpPr>
        <p:spPr/>
        <p:txBody>
          <a:bodyPr/>
          <a:lstStyle>
            <a:extLst/>
          </a:lstStyle>
          <a:p>
            <a:fld id="{460147DD-D500-4CD1-941A-F3CA9ADBC4F2}" type="slidenum">
              <a:rPr lang="be-BY" smtClean="0"/>
              <a:t>‹#›</a:t>
            </a:fld>
            <a:endParaRPr lang="be-BY"/>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DA2B70C5-559A-4796-96B1-60CDE0C929AA}" type="datetimeFigureOut">
              <a:rPr lang="be-BY" smtClean="0"/>
              <a:t>15.10.2012</a:t>
            </a:fld>
            <a:endParaRPr lang="be-BY"/>
          </a:p>
        </p:txBody>
      </p:sp>
      <p:sp>
        <p:nvSpPr>
          <p:cNvPr id="3" name="Нижний колонтитул 2"/>
          <p:cNvSpPr>
            <a:spLocks noGrp="1"/>
          </p:cNvSpPr>
          <p:nvPr>
            <p:ph type="ftr" sz="quarter" idx="11"/>
          </p:nvPr>
        </p:nvSpPr>
        <p:spPr/>
        <p:txBody>
          <a:bodyPr/>
          <a:lstStyle>
            <a:extLst/>
          </a:lstStyle>
          <a:p>
            <a:endParaRPr lang="be-BY"/>
          </a:p>
        </p:txBody>
      </p:sp>
      <p:sp>
        <p:nvSpPr>
          <p:cNvPr id="4" name="Номер слайда 3"/>
          <p:cNvSpPr>
            <a:spLocks noGrp="1"/>
          </p:cNvSpPr>
          <p:nvPr>
            <p:ph type="sldNum" sz="quarter" idx="12"/>
          </p:nvPr>
        </p:nvSpPr>
        <p:spPr/>
        <p:txBody>
          <a:bodyPr/>
          <a:lstStyle>
            <a:extLst/>
          </a:lstStyle>
          <a:p>
            <a:fld id="{460147DD-D500-4CD1-941A-F3CA9ADBC4F2}" type="slidenum">
              <a:rPr lang="be-BY" smtClean="0"/>
              <a:t>‹#›</a:t>
            </a:fld>
            <a:endParaRPr lang="be-B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DA2B70C5-559A-4796-96B1-60CDE0C929AA}" type="datetimeFigureOut">
              <a:rPr lang="be-BY" smtClean="0"/>
              <a:t>15.10.2012</a:t>
            </a:fld>
            <a:endParaRPr lang="be-BY"/>
          </a:p>
        </p:txBody>
      </p:sp>
      <p:sp>
        <p:nvSpPr>
          <p:cNvPr id="6" name="Нижний колонтитул 5"/>
          <p:cNvSpPr>
            <a:spLocks noGrp="1"/>
          </p:cNvSpPr>
          <p:nvPr>
            <p:ph type="ftr" sz="quarter" idx="11"/>
          </p:nvPr>
        </p:nvSpPr>
        <p:spPr/>
        <p:txBody>
          <a:bodyPr/>
          <a:lstStyle>
            <a:extLst/>
          </a:lstStyle>
          <a:p>
            <a:endParaRPr lang="be-BY"/>
          </a:p>
        </p:txBody>
      </p:sp>
      <p:sp>
        <p:nvSpPr>
          <p:cNvPr id="7" name="Номер слайда 6"/>
          <p:cNvSpPr>
            <a:spLocks noGrp="1"/>
          </p:cNvSpPr>
          <p:nvPr>
            <p:ph type="sldNum" sz="quarter" idx="12"/>
          </p:nvPr>
        </p:nvSpPr>
        <p:spPr/>
        <p:txBody>
          <a:bodyPr/>
          <a:lstStyle>
            <a:extLst/>
          </a:lstStyle>
          <a:p>
            <a:fld id="{460147DD-D500-4CD1-941A-F3CA9ADBC4F2}" type="slidenum">
              <a:rPr lang="be-BY" smtClean="0"/>
              <a:t>‹#›</a:t>
            </a:fld>
            <a:endParaRPr lang="be-BY"/>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DA2B70C5-559A-4796-96B1-60CDE0C929AA}" type="datetimeFigureOut">
              <a:rPr lang="be-BY" smtClean="0"/>
              <a:t>15.10.2012</a:t>
            </a:fld>
            <a:endParaRPr lang="be-BY"/>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be-BY"/>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460147DD-D500-4CD1-941A-F3CA9ADBC4F2}" type="slidenum">
              <a:rPr lang="be-BY" smtClean="0"/>
              <a:t>‹#›</a:t>
            </a:fld>
            <a:endParaRPr lang="be-BY"/>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A2B70C5-559A-4796-96B1-60CDE0C929AA}" type="datetimeFigureOut">
              <a:rPr lang="be-BY" smtClean="0"/>
              <a:t>15.10.2012</a:t>
            </a:fld>
            <a:endParaRPr lang="be-BY"/>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be-BY"/>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60147DD-D500-4CD1-941A-F3CA9ADBC4F2}" type="slidenum">
              <a:rPr lang="be-BY" smtClean="0"/>
              <a:t>‹#›</a:t>
            </a:fld>
            <a:endParaRPr lang="be-BY"/>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n.wikipedia.org/wiki/Pyrotechnics" TargetMode="External"/><Relationship Id="rId2" Type="http://schemas.openxmlformats.org/officeDocument/2006/relationships/hyperlink" Target="http://en.wikipedia.org/wiki/Explosive_material"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en.wikipedia.org/wiki/Pumpki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Candy" TargetMode="External"/><Relationship Id="rId2" Type="http://schemas.openxmlformats.org/officeDocument/2006/relationships/hyperlink" Target="http://en.wikipedia.org/wiki/Toy" TargetMode="Externa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en.wikipedia.org/wiki/Coin" TargetMode="External"/><Relationship Id="rId4" Type="http://schemas.openxmlformats.org/officeDocument/2006/relationships/hyperlink" Target="http://en.wikipedia.org/wiki/Fruit"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en.wikipedia.org/wiki/Stiffness" TargetMode="External"/><Relationship Id="rId7" Type="http://schemas.openxmlformats.org/officeDocument/2006/relationships/hyperlink" Target="http://en.wikipedia.org/wiki/Atmosphere_of_Earth" TargetMode="External"/><Relationship Id="rId2" Type="http://schemas.openxmlformats.org/officeDocument/2006/relationships/hyperlink" Target="http://en.wikipedia.org/wiki/Inflatable" TargetMode="External"/><Relationship Id="rId1" Type="http://schemas.openxmlformats.org/officeDocument/2006/relationships/slideLayout" Target="../slideLayouts/slideLayout2.xml"/><Relationship Id="rId6" Type="http://schemas.openxmlformats.org/officeDocument/2006/relationships/hyperlink" Target="http://en.wikipedia.org/wiki/Oxygen" TargetMode="External"/><Relationship Id="rId5" Type="http://schemas.openxmlformats.org/officeDocument/2006/relationships/hyperlink" Target="http://en.wikipedia.org/wiki/Helium" TargetMode="External"/><Relationship Id="rId10" Type="http://schemas.openxmlformats.org/officeDocument/2006/relationships/image" Target="../media/image4.png"/><Relationship Id="rId4" Type="http://schemas.openxmlformats.org/officeDocument/2006/relationships/hyperlink" Target="http://en.wikipedia.org/wiki/Gas" TargetMode="External"/><Relationship Id="rId9" Type="http://schemas.openxmlformats.org/officeDocument/2006/relationships/hyperlink" Target="http://en.wikipedia.org/w/index.php?title=Paper_streamer&amp;redirect=no"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Party"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Christmas_Eve" TargetMode="External"/><Relationship Id="rId3" Type="http://schemas.openxmlformats.org/officeDocument/2006/relationships/hyperlink" Target="http://en.wikipedia.org/wiki/Historical" TargetMode="External"/><Relationship Id="rId7" Type="http://schemas.openxmlformats.org/officeDocument/2006/relationships/hyperlink" Target="http://en.wikipedia.org/wiki/Christmas" TargetMode="External"/><Relationship Id="rId2" Type="http://schemas.openxmlformats.org/officeDocument/2006/relationships/hyperlink" Target="http://en.wikipedia.org/wiki/Legend" TargetMode="External"/><Relationship Id="rId1" Type="http://schemas.openxmlformats.org/officeDocument/2006/relationships/slideLayout" Target="../slideLayouts/slideLayout2.xml"/><Relationship Id="rId6" Type="http://schemas.openxmlformats.org/officeDocument/2006/relationships/hyperlink" Target="http://en.wikipedia.org/wiki/Gift" TargetMode="External"/><Relationship Id="rId5" Type="http://schemas.openxmlformats.org/officeDocument/2006/relationships/hyperlink" Target="http://en.wikipedia.org/wiki/Western_culture" TargetMode="External"/><Relationship Id="rId10" Type="http://schemas.openxmlformats.org/officeDocument/2006/relationships/hyperlink" Target="http://en.wikipedia.org/wiki/Santa_Claus" TargetMode="External"/><Relationship Id="rId4" Type="http://schemas.openxmlformats.org/officeDocument/2006/relationships/hyperlink" Target="http://en.wikipedia.org/wiki/Folklore" TargetMode="External"/><Relationship Id="rId9" Type="http://schemas.openxmlformats.org/officeDocument/2006/relationships/hyperlink" Target="http://en.wikipedia.org/wiki/Reindeer"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Ukrainian_language" TargetMode="External"/><Relationship Id="rId7" Type="http://schemas.openxmlformats.org/officeDocument/2006/relationships/hyperlink" Target="http://en.wikipedia.org/wiki/New_Year" TargetMode="External"/><Relationship Id="rId2" Type="http://schemas.openxmlformats.org/officeDocument/2006/relationships/hyperlink" Target="http://en.wikipedia.org/wiki/Russian_language" TargetMode="External"/><Relationship Id="rId1" Type="http://schemas.openxmlformats.org/officeDocument/2006/relationships/slideLayout" Target="../slideLayouts/slideLayout2.xml"/><Relationship Id="rId6" Type="http://schemas.openxmlformats.org/officeDocument/2006/relationships/hyperlink" Target="http://en.wikipedia.org/wiki/New_Year%27s_Eve" TargetMode="External"/><Relationship Id="rId5" Type="http://schemas.openxmlformats.org/officeDocument/2006/relationships/hyperlink" Target="http://en.wikipedia.org/wiki/Santa_Claus" TargetMode="External"/><Relationship Id="rId4" Type="http://schemas.openxmlformats.org/officeDocument/2006/relationships/hyperlink" Target="http://en.wikipedia.org/wiki/Slavic_people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ncyclopedia.thefreedictionary.com/Party"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encyclopedia.thefreedictionary.com/Costum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dictionary.reference.com/browse/art" TargetMode="Externa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en.wikipedia.org/wiki/Spirit" TargetMode="External"/><Relationship Id="rId4" Type="http://schemas.openxmlformats.org/officeDocument/2006/relationships/hyperlink" Target="http://en.wikipedia.org/wiki/Soul_%28spirit%2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571480"/>
            <a:ext cx="7772400" cy="1470025"/>
          </a:xfrm>
        </p:spPr>
        <p:style>
          <a:lnRef idx="0">
            <a:schemeClr val="accent2"/>
          </a:lnRef>
          <a:fillRef idx="3">
            <a:schemeClr val="accent2"/>
          </a:fillRef>
          <a:effectRef idx="3">
            <a:schemeClr val="accent2"/>
          </a:effectRef>
          <a:fontRef idx="minor">
            <a:schemeClr val="lt1"/>
          </a:fontRef>
        </p:style>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be-BY" sz="2500" b="1" u="sng" cap="all" dirty="0">
                <a:ln w="0"/>
                <a:solidFill>
                  <a:schemeClr val="bg1"/>
                </a:solidFill>
                <a:effectLst>
                  <a:reflection blurRad="12700" stA="50000" endPos="50000" dist="5000" dir="5400000" sy="-100000" rotWithShape="0"/>
                </a:effectLst>
              </a:rPr>
              <a:t>Fireworks</a:t>
            </a:r>
            <a:r>
              <a:rPr lang="be-BY" sz="2500" b="1" cap="all" dirty="0">
                <a:ln w="0"/>
                <a:solidFill>
                  <a:schemeClr val="bg1"/>
                </a:solidFill>
                <a:effectLst>
                  <a:reflection blurRad="12700" stA="50000" endPos="50000" dist="5000" dir="5400000" sy="-100000" rotWithShape="0"/>
                </a:effectLst>
              </a:rPr>
              <a:t> are a class of </a:t>
            </a:r>
            <a:r>
              <a:rPr lang="be-BY" sz="2500" cap="all" dirty="0">
                <a:ln w="0"/>
                <a:solidFill>
                  <a:schemeClr val="bg1"/>
                </a:solidFill>
                <a:effectLst>
                  <a:reflection blurRad="12700" stA="50000" endPos="50000" dist="5000" dir="5400000" sy="-100000" rotWithShape="0"/>
                </a:effectLst>
                <a:hlinkClick r:id="rId2" tooltip="Explosive material"/>
              </a:rPr>
              <a:t>explosive</a:t>
            </a:r>
            <a:r>
              <a:rPr lang="be-BY" sz="2500" cap="all" dirty="0">
                <a:ln w="0"/>
                <a:solidFill>
                  <a:schemeClr val="bg1"/>
                </a:solidFill>
                <a:effectLst>
                  <a:reflection blurRad="12700" stA="50000" endPos="50000" dist="5000" dir="5400000" sy="-100000" rotWithShape="0"/>
                </a:effectLst>
              </a:rPr>
              <a:t> </a:t>
            </a:r>
            <a:r>
              <a:rPr lang="be-BY" sz="2500" cap="all" dirty="0">
                <a:ln w="0"/>
                <a:solidFill>
                  <a:schemeClr val="bg1"/>
                </a:solidFill>
                <a:effectLst>
                  <a:reflection blurRad="12700" stA="50000" endPos="50000" dist="5000" dir="5400000" sy="-100000" rotWithShape="0"/>
                </a:effectLst>
                <a:hlinkClick r:id="rId3" tooltip="Pyrotechnics"/>
              </a:rPr>
              <a:t>pyrotechnic</a:t>
            </a:r>
            <a:r>
              <a:rPr lang="be-BY" sz="2500" cap="all" dirty="0">
                <a:ln w="0"/>
                <a:solidFill>
                  <a:schemeClr val="bg1"/>
                </a:solidFill>
                <a:effectLst>
                  <a:reflection blurRad="12700" stA="50000" endPos="50000" dist="5000" dir="5400000" sy="-100000" rotWithShape="0"/>
                </a:effectLst>
              </a:rPr>
              <a:t> </a:t>
            </a:r>
            <a:r>
              <a:rPr lang="be-BY" sz="2500" b="1" cap="all" dirty="0">
                <a:ln w="0"/>
                <a:solidFill>
                  <a:schemeClr val="bg1"/>
                </a:solidFill>
                <a:effectLst>
                  <a:reflection blurRad="12700" stA="50000" endPos="50000" dist="5000" dir="5400000" sy="-100000" rotWithShape="0"/>
                </a:effectLst>
              </a:rPr>
              <a:t>devices used for aesthetic and entertainment, and religious purposes</a:t>
            </a:r>
            <a:r>
              <a:rPr lang="be-BY" sz="2500" b="1" cap="all" dirty="0">
                <a:ln w="0"/>
                <a:solidFill>
                  <a:srgbClr val="FFC000"/>
                </a:solidFill>
                <a:effectLst>
                  <a:reflection blurRad="12700" stA="50000" endPos="50000" dist="5000" dir="5400000" sy="-100000" rotWithShape="0"/>
                </a:effectLst>
              </a:rPr>
              <a:t>.</a:t>
            </a:r>
          </a:p>
        </p:txBody>
      </p:sp>
      <p:pic>
        <p:nvPicPr>
          <p:cNvPr id="5" name="Рисунок 4" descr="http://www.salutshou.ru/images/2806155.jpg"/>
          <p:cNvPicPr/>
          <p:nvPr/>
        </p:nvPicPr>
        <p:blipFill>
          <a:blip r:embed="rId4"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2071670" y="2214554"/>
            <a:ext cx="4819650" cy="3857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357166"/>
            <a:ext cx="4757742" cy="1428760"/>
          </a:xfrm>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US" sz="2800" dirty="0" smtClean="0"/>
              <a:t>J</a:t>
            </a:r>
            <a:r>
              <a:rPr lang="be-BY" sz="2800" dirty="0" smtClean="0"/>
              <a:t>ack-o'-lantern is a carved </a:t>
            </a:r>
            <a:r>
              <a:rPr lang="be-BY" sz="2800" u="sng" dirty="0" smtClean="0">
                <a:hlinkClick r:id="rId2" tooltip="Pumpkin"/>
              </a:rPr>
              <a:t>pumpkin</a:t>
            </a:r>
            <a:r>
              <a:rPr lang="be-BY" sz="2800" dirty="0" smtClean="0"/>
              <a:t>, although originally large turnips were carved.</a:t>
            </a:r>
            <a:endParaRPr lang="be-BY" sz="2800" dirty="0"/>
          </a:p>
        </p:txBody>
      </p:sp>
      <p:pic>
        <p:nvPicPr>
          <p:cNvPr id="4" name="Содержимое 3" descr="http://s4.hubimg.com/u/3663443_f520.jpg"/>
          <p:cNvPicPr>
            <a:picLocks noGrp="1"/>
          </p:cNvPicPr>
          <p:nvPr>
            <p:ph idx="1"/>
          </p:nvPr>
        </p:nvPicPr>
        <p:blipFill>
          <a:blip r:embed="rId3">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1000100" y="2000240"/>
            <a:ext cx="7215238" cy="392909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57158" y="357166"/>
            <a:ext cx="8229600" cy="4525963"/>
          </a:xfrm>
        </p:spPr>
        <p:style>
          <a:lnRef idx="0">
            <a:schemeClr val="accent2"/>
          </a:lnRef>
          <a:fillRef idx="3">
            <a:schemeClr val="accent2"/>
          </a:fillRef>
          <a:effectRef idx="3">
            <a:schemeClr val="accent2"/>
          </a:effectRef>
          <a:fontRef idx="minor">
            <a:schemeClr val="lt1"/>
          </a:fontRef>
        </p:style>
        <p:txBody>
          <a:bodyPr/>
          <a:lstStyle/>
          <a:p>
            <a:r>
              <a:rPr lang="en-US" sz="2800" dirty="0" smtClean="0"/>
              <a:t>Stocking(for presents)-</a:t>
            </a:r>
            <a:r>
              <a:rPr lang="be-BY" sz="2800" dirty="0" smtClean="0"/>
              <a:t>is an empty sock or sock-shaped bag that is hung on</a:t>
            </a:r>
            <a:r>
              <a:rPr lang="en-US" sz="2800" dirty="0" smtClean="0"/>
              <a:t> and</a:t>
            </a:r>
            <a:r>
              <a:rPr lang="be-BY" sz="2800" dirty="0" smtClean="0"/>
              <a:t> can</a:t>
            </a:r>
            <a:r>
              <a:rPr lang="en-US" sz="2800" dirty="0" smtClean="0"/>
              <a:t> be </a:t>
            </a:r>
            <a:r>
              <a:rPr lang="be-BY" sz="2800" dirty="0" smtClean="0"/>
              <a:t> fill</a:t>
            </a:r>
            <a:r>
              <a:rPr lang="en-US" sz="2800" dirty="0" err="1" smtClean="0"/>
              <a:t>ed</a:t>
            </a:r>
            <a:r>
              <a:rPr lang="be-BY" sz="2800" dirty="0" smtClean="0"/>
              <a:t> with small </a:t>
            </a:r>
            <a:r>
              <a:rPr lang="be-BY" sz="2800" u="sng" dirty="0" smtClean="0">
                <a:hlinkClick r:id="rId2" tooltip="Toy"/>
              </a:rPr>
              <a:t>toys</a:t>
            </a:r>
            <a:r>
              <a:rPr lang="be-BY" sz="2800" dirty="0" smtClean="0"/>
              <a:t>, </a:t>
            </a:r>
            <a:r>
              <a:rPr lang="be-BY" sz="2800" u="sng" dirty="0" smtClean="0">
                <a:hlinkClick r:id="rId3" tooltip="Candy"/>
              </a:rPr>
              <a:t>candy</a:t>
            </a:r>
            <a:r>
              <a:rPr lang="be-BY" sz="2800" dirty="0" smtClean="0"/>
              <a:t>, </a:t>
            </a:r>
            <a:r>
              <a:rPr lang="be-BY" sz="2800" u="sng" dirty="0" smtClean="0">
                <a:hlinkClick r:id="rId4" tooltip="Fruit"/>
              </a:rPr>
              <a:t>fruit</a:t>
            </a:r>
            <a:r>
              <a:rPr lang="be-BY" sz="2800" dirty="0" smtClean="0"/>
              <a:t>, </a:t>
            </a:r>
            <a:r>
              <a:rPr lang="be-BY" sz="2800" u="sng" dirty="0" smtClean="0">
                <a:hlinkClick r:id="rId5" tooltip="Coin"/>
              </a:rPr>
              <a:t>coins</a:t>
            </a:r>
            <a:r>
              <a:rPr lang="be-BY" sz="2800" dirty="0" smtClean="0"/>
              <a:t> or other small gifts</a:t>
            </a:r>
            <a:r>
              <a:rPr lang="en-US" sz="2800" dirty="0" smtClean="0"/>
              <a:t>. Such stockings are used at Christmas.</a:t>
            </a:r>
            <a:r>
              <a:rPr lang="be-BY" dirty="0" smtClean="0"/>
              <a:t/>
            </a:r>
            <a:br>
              <a:rPr lang="be-BY" dirty="0" smtClean="0"/>
            </a:br>
            <a:endParaRPr lang="be-BY" dirty="0"/>
          </a:p>
        </p:txBody>
      </p:sp>
      <p:sp>
        <p:nvSpPr>
          <p:cNvPr id="3" name="Заголовок 2"/>
          <p:cNvSpPr>
            <a:spLocks noGrp="1"/>
          </p:cNvSpPr>
          <p:nvPr>
            <p:ph type="title"/>
          </p:nvPr>
        </p:nvSpPr>
        <p:spPr/>
        <p:txBody>
          <a:bodyPr>
            <a:normAutofit fontScale="90000"/>
          </a:bodyPr>
          <a:lstStyle/>
          <a:p>
            <a:r>
              <a:rPr lang="be-BY" dirty="0" smtClean="0"/>
              <a:t/>
            </a:r>
            <a:br>
              <a:rPr lang="be-BY" dirty="0" smtClean="0"/>
            </a:br>
            <a:endParaRPr lang="be-BY" dirty="0"/>
          </a:p>
        </p:txBody>
      </p:sp>
      <p:pic>
        <p:nvPicPr>
          <p:cNvPr id="4" name="Рисунок 3" descr="http://img.videla.ru/christmas_decorations/26.jpg"/>
          <p:cNvPicPr/>
          <p:nvPr/>
        </p:nvPicPr>
        <p:blipFill>
          <a:blip r:embed="rId6">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4214810" y="2643182"/>
            <a:ext cx="4295775" cy="3857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57158" y="214290"/>
            <a:ext cx="8229600" cy="1143000"/>
          </a:xfrm>
        </p:spPr>
        <p:style>
          <a:lnRef idx="0">
            <a:schemeClr val="accent2"/>
          </a:lnRef>
          <a:fillRef idx="3">
            <a:schemeClr val="accent2"/>
          </a:fillRef>
          <a:effectRef idx="3">
            <a:schemeClr val="accent2"/>
          </a:effectRef>
          <a:fontRef idx="minor">
            <a:schemeClr val="lt1"/>
          </a:fontRef>
        </p:style>
        <p:txBody>
          <a:bodyPr>
            <a:normAutofit/>
          </a:bodyPr>
          <a:lstStyle/>
          <a:p>
            <a:r>
              <a:rPr lang="be-BY" sz="2500" dirty="0" smtClean="0">
                <a:solidFill>
                  <a:schemeClr val="bg1"/>
                </a:solidFill>
              </a:rPr>
              <a:t>A balloon is an </a:t>
            </a:r>
            <a:r>
              <a:rPr lang="be-BY" sz="2500" u="sng" dirty="0" smtClean="0">
                <a:solidFill>
                  <a:schemeClr val="bg1"/>
                </a:solidFill>
                <a:hlinkClick r:id="rId2" tooltip="Inflatable"/>
              </a:rPr>
              <a:t>inflatable</a:t>
            </a:r>
            <a:r>
              <a:rPr lang="be-BY" sz="2500" dirty="0" smtClean="0">
                <a:solidFill>
                  <a:schemeClr val="bg1"/>
                </a:solidFill>
              </a:rPr>
              <a:t> </a:t>
            </a:r>
            <a:r>
              <a:rPr lang="be-BY" sz="2500" u="sng" dirty="0" smtClean="0">
                <a:solidFill>
                  <a:schemeClr val="bg1"/>
                </a:solidFill>
                <a:hlinkClick r:id="rId3" tooltip="Stiffness"/>
              </a:rPr>
              <a:t>flexible</a:t>
            </a:r>
            <a:r>
              <a:rPr lang="be-BY" sz="2500" dirty="0" smtClean="0">
                <a:solidFill>
                  <a:schemeClr val="bg1"/>
                </a:solidFill>
              </a:rPr>
              <a:t> bag filled with a </a:t>
            </a:r>
            <a:r>
              <a:rPr lang="be-BY" sz="2500" u="sng" dirty="0" smtClean="0">
                <a:solidFill>
                  <a:schemeClr val="bg1"/>
                </a:solidFill>
                <a:hlinkClick r:id="rId4" tooltip="Gas"/>
              </a:rPr>
              <a:t>gas</a:t>
            </a:r>
            <a:r>
              <a:rPr lang="be-BY" sz="2500" dirty="0" smtClean="0">
                <a:solidFill>
                  <a:schemeClr val="bg1"/>
                </a:solidFill>
              </a:rPr>
              <a:t>, such as </a:t>
            </a:r>
            <a:r>
              <a:rPr lang="be-BY" sz="2500" u="sng" dirty="0" smtClean="0">
                <a:solidFill>
                  <a:schemeClr val="bg1"/>
                </a:solidFill>
                <a:hlinkClick r:id="rId5" tooltip="Helium"/>
              </a:rPr>
              <a:t>helium</a:t>
            </a:r>
            <a:r>
              <a:rPr lang="be-BY" sz="2500" dirty="0" smtClean="0">
                <a:solidFill>
                  <a:schemeClr val="bg1"/>
                </a:solidFill>
              </a:rPr>
              <a:t>, </a:t>
            </a:r>
            <a:r>
              <a:rPr lang="be-BY" sz="2500" u="sng" dirty="0" smtClean="0">
                <a:solidFill>
                  <a:schemeClr val="bg1"/>
                </a:solidFill>
                <a:hlinkClick r:id="rId6" tooltip="Oxygen"/>
              </a:rPr>
              <a:t>oxygen</a:t>
            </a:r>
            <a:r>
              <a:rPr lang="be-BY" sz="2500" dirty="0" smtClean="0">
                <a:solidFill>
                  <a:schemeClr val="bg1"/>
                </a:solidFill>
              </a:rPr>
              <a:t>, or </a:t>
            </a:r>
            <a:r>
              <a:rPr lang="be-BY" sz="2500" u="sng" dirty="0" smtClean="0">
                <a:solidFill>
                  <a:schemeClr val="bg1"/>
                </a:solidFill>
                <a:hlinkClick r:id="rId7" tooltip="Atmosphere of Earth"/>
              </a:rPr>
              <a:t>air</a:t>
            </a:r>
            <a:r>
              <a:rPr lang="be-BY" sz="2500" dirty="0" smtClean="0">
                <a:solidFill>
                  <a:schemeClr val="bg1"/>
                </a:solidFill>
              </a:rPr>
              <a:t>. </a:t>
            </a:r>
            <a:endParaRPr lang="be-BY" sz="2500" dirty="0">
              <a:solidFill>
                <a:schemeClr val="bg1"/>
              </a:solidFill>
            </a:endParaRPr>
          </a:p>
        </p:txBody>
      </p:sp>
      <p:pic>
        <p:nvPicPr>
          <p:cNvPr id="4" name="Содержимое 3" descr="http://upload.wikimedia.org/wikipedia/commons/thumb/5/50/Congrats_bqt.jpg/220px-Congrats_bqt.jpg"/>
          <p:cNvPicPr>
            <a:picLocks noGrp="1"/>
          </p:cNvPicPr>
          <p:nvPr>
            <p:ph idx="1"/>
          </p:nvPr>
        </p:nvPicPr>
        <p:blipFill>
          <a:blip r:embed="rId8">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785786" y="1643050"/>
            <a:ext cx="2000264" cy="2143140"/>
          </a:xfrm>
          <a:prstGeom prst="rect">
            <a:avLst/>
          </a:prstGeom>
          <a:noFill/>
          <a:ln>
            <a:noFill/>
          </a:ln>
        </p:spPr>
      </p:pic>
      <p:sp>
        <p:nvSpPr>
          <p:cNvPr id="1025" name="Rectangle 1"/>
          <p:cNvSpPr>
            <a:spLocks noChangeArrowheads="1"/>
          </p:cNvSpPr>
          <p:nvPr/>
        </p:nvSpPr>
        <p:spPr bwMode="auto">
          <a:xfrm>
            <a:off x="428596" y="4214818"/>
            <a:ext cx="7639143" cy="47705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sz="25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hlinkClick r:id="rId9" tooltip="Paper streamer"/>
              </a:rPr>
              <a:t>Paper streamer</a:t>
            </a:r>
            <a:r>
              <a:rPr kumimoji="0" lang="en-US" sz="25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a:t>
            </a:r>
            <a:r>
              <a:rPr kumimoji="0" lang="be-BY" sz="25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the narrow paper tapes </a:t>
            </a:r>
            <a:r>
              <a:rPr kumimoji="0" lang="en-US" sz="25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furled</a:t>
            </a:r>
            <a:r>
              <a:rPr kumimoji="0" lang="be-BY" sz="25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into rolls</a:t>
            </a:r>
            <a:r>
              <a:rPr lang="be-BY" sz="2500" dirty="0">
                <a:latin typeface="Calibri" pitchFamily="34" charset="0"/>
                <a:ea typeface="Calibri" pitchFamily="34" charset="0"/>
                <a:cs typeface="Times New Roman" pitchFamily="18" charset="0"/>
              </a:rPr>
              <a:t>.</a:t>
            </a:r>
            <a:endParaRPr kumimoji="0" lang="be-BY"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Рисунок 5" descr="http://s1.postimage.org/qv55oikgt/image.png"/>
          <p:cNvPicPr/>
          <p:nvPr/>
        </p:nvPicPr>
        <p:blipFill>
          <a:blip r:embed="rId10">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5214942" y="4857760"/>
            <a:ext cx="3500462" cy="180436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71472" y="357166"/>
            <a:ext cx="8229600" cy="1143000"/>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ru-RU" sz="2800" dirty="0" smtClean="0"/>
              <a:t/>
            </a:r>
            <a:br>
              <a:rPr lang="ru-RU" sz="2800" dirty="0" smtClean="0"/>
            </a:br>
            <a:r>
              <a:rPr lang="en-US" sz="2800" dirty="0" smtClean="0"/>
              <a:t>Horn-</a:t>
            </a:r>
            <a:r>
              <a:rPr lang="be-BY" sz="2800" dirty="0" smtClean="0"/>
              <a:t>a conical or bell shaped aperture used to guide </a:t>
            </a:r>
            <a:r>
              <a:rPr lang="be-BY" sz="2800" dirty="0" smtClean="0"/>
              <a:t>sound.</a:t>
            </a:r>
            <a:r>
              <a:rPr lang="be-BY" dirty="0" smtClean="0"/>
              <a:t/>
            </a:r>
            <a:br>
              <a:rPr lang="be-BY" dirty="0" smtClean="0"/>
            </a:br>
            <a:endParaRPr lang="be-BY" dirty="0"/>
          </a:p>
        </p:txBody>
      </p:sp>
      <p:pic>
        <p:nvPicPr>
          <p:cNvPr id="4" name="Содержимое 3" descr="http://upload.wikimedia.org/wikipedia/commons/6/63/French_horn_front.png"/>
          <p:cNvPicPr>
            <a:picLocks noGrp="1"/>
          </p:cNvPicPr>
          <p:nvPr>
            <p:ph idx="1"/>
          </p:nvPr>
        </p:nvPicPr>
        <p:blipFill>
          <a:blip r:embed="rId2">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428596" y="1285860"/>
            <a:ext cx="3143272" cy="2214578"/>
          </a:xfrm>
          <a:prstGeom prst="rect">
            <a:avLst/>
          </a:prstGeom>
          <a:noFill/>
          <a:ln>
            <a:noFill/>
          </a:ln>
        </p:spPr>
      </p:pic>
      <p:sp>
        <p:nvSpPr>
          <p:cNvPr id="15361" name="Rectangle 1"/>
          <p:cNvSpPr>
            <a:spLocks noChangeArrowheads="1"/>
          </p:cNvSpPr>
          <p:nvPr/>
        </p:nvSpPr>
        <p:spPr bwMode="auto">
          <a:xfrm>
            <a:off x="0" y="3786190"/>
            <a:ext cx="9144000" cy="124649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be-BY" sz="25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A </a:t>
            </a:r>
            <a:r>
              <a:rPr kumimoji="0" lang="be-BY" sz="25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party popper</a:t>
            </a:r>
            <a:r>
              <a:rPr kumimoji="0" lang="be-BY" sz="25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is an object commonly used at </a:t>
            </a:r>
            <a:r>
              <a:rPr kumimoji="0" lang="be-BY" sz="25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hlinkClick r:id="rId3" tooltip="Party"/>
              </a:rPr>
              <a:t>parties</a:t>
            </a:r>
            <a:r>
              <a:rPr kumimoji="0" lang="be-BY" sz="2500" b="0"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It emits a loud popping noise by means of a small friction-actuated explosive charge that is emitted by pulling a string.</a:t>
            </a:r>
            <a:endParaRPr kumimoji="0" lang="be-BY" sz="2500" b="0" i="0" u="none" strike="noStrike" cap="none" normalizeH="0" baseline="0" dirty="0" smtClean="0">
              <a:ln>
                <a:noFill/>
              </a:ln>
              <a:solidFill>
                <a:schemeClr val="bg1"/>
              </a:solidFill>
              <a:effectLst/>
              <a:latin typeface="Arial" pitchFamily="34" charset="0"/>
              <a:cs typeface="Arial" pitchFamily="34" charset="0"/>
            </a:endParaRPr>
          </a:p>
        </p:txBody>
      </p:sp>
      <p:pic>
        <p:nvPicPr>
          <p:cNvPr id="6" name="Рисунок 5" descr="http://mrrandom.blogg.se/images/2008/poppers_17820480.jpg"/>
          <p:cNvPicPr/>
          <p:nvPr/>
        </p:nvPicPr>
        <p:blipFill>
          <a:blip r:embed="rId4">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6429388" y="5000636"/>
            <a:ext cx="2381250" cy="1619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71472" y="785794"/>
            <a:ext cx="8358246" cy="5072098"/>
          </a:xfrm>
        </p:spPr>
        <p:style>
          <a:lnRef idx="0">
            <a:schemeClr val="accent2"/>
          </a:lnRef>
          <a:fillRef idx="3">
            <a:schemeClr val="accent2"/>
          </a:fillRef>
          <a:effectRef idx="3">
            <a:schemeClr val="accent2"/>
          </a:effectRef>
          <a:fontRef idx="minor">
            <a:schemeClr val="lt1"/>
          </a:fontRef>
        </p:style>
        <p:txBody>
          <a:bodyPr>
            <a:normAutofit lnSpcReduction="10000"/>
          </a:bodyPr>
          <a:lstStyle/>
          <a:p>
            <a:r>
              <a:rPr lang="be-BY" b="1" dirty="0" smtClean="0"/>
              <a:t>Santa Claus</a:t>
            </a:r>
            <a:r>
              <a:rPr lang="be-BY" dirty="0" smtClean="0"/>
              <a:t>, also known as </a:t>
            </a:r>
            <a:r>
              <a:rPr lang="be-BY" b="1" dirty="0" smtClean="0"/>
              <a:t>Saint Nicholas</a:t>
            </a:r>
            <a:r>
              <a:rPr lang="be-BY" dirty="0" smtClean="0"/>
              <a:t>, </a:t>
            </a:r>
            <a:r>
              <a:rPr lang="be-BY" b="1" dirty="0" smtClean="0"/>
              <a:t>Father Christmas</a:t>
            </a:r>
            <a:r>
              <a:rPr lang="be-BY" dirty="0" smtClean="0"/>
              <a:t> and simply "</a:t>
            </a:r>
            <a:r>
              <a:rPr lang="be-BY" b="1" dirty="0" smtClean="0"/>
              <a:t>Santa</a:t>
            </a:r>
            <a:r>
              <a:rPr lang="be-BY" dirty="0" smtClean="0"/>
              <a:t>", is a figure with </a:t>
            </a:r>
            <a:r>
              <a:rPr lang="be-BY" u="sng" dirty="0" smtClean="0">
                <a:hlinkClick r:id="rId2" tooltip="Legend"/>
              </a:rPr>
              <a:t>legendary</a:t>
            </a:r>
            <a:r>
              <a:rPr lang="be-BY" dirty="0" smtClean="0"/>
              <a:t>, mythical, </a:t>
            </a:r>
            <a:r>
              <a:rPr lang="be-BY" u="sng" dirty="0" smtClean="0">
                <a:hlinkClick r:id="rId3" tooltip="Historical"/>
              </a:rPr>
              <a:t>historical</a:t>
            </a:r>
            <a:r>
              <a:rPr lang="be-BY" dirty="0" smtClean="0"/>
              <a:t> and </a:t>
            </a:r>
            <a:r>
              <a:rPr lang="be-BY" u="sng" dirty="0" smtClean="0">
                <a:hlinkClick r:id="rId4" tooltip="Folklore"/>
              </a:rPr>
              <a:t>folkloric</a:t>
            </a:r>
            <a:r>
              <a:rPr lang="be-BY" dirty="0" smtClean="0"/>
              <a:t> origins who, in many </a:t>
            </a:r>
            <a:r>
              <a:rPr lang="be-BY" u="sng" dirty="0" smtClean="0">
                <a:hlinkClick r:id="rId5" tooltip="Western culture"/>
              </a:rPr>
              <a:t>western cultures</a:t>
            </a:r>
            <a:r>
              <a:rPr lang="be-BY" dirty="0" smtClean="0"/>
              <a:t>, is said to bring </a:t>
            </a:r>
            <a:r>
              <a:rPr lang="be-BY" u="sng" dirty="0" smtClean="0">
                <a:hlinkClick r:id="rId6" tooltip="Gift"/>
              </a:rPr>
              <a:t>gifts</a:t>
            </a:r>
            <a:r>
              <a:rPr lang="be-BY" dirty="0" smtClean="0"/>
              <a:t> to the homes of the good children during the late evening and overnight hours of </a:t>
            </a:r>
            <a:r>
              <a:rPr lang="be-BY" u="sng" dirty="0" smtClean="0">
                <a:hlinkClick r:id="rId7" tooltip="Christmas"/>
              </a:rPr>
              <a:t>Christmas</a:t>
            </a:r>
            <a:r>
              <a:rPr lang="be-BY" dirty="0" smtClean="0"/>
              <a:t> </a:t>
            </a:r>
            <a:r>
              <a:rPr lang="be-BY" u="sng" dirty="0" smtClean="0">
                <a:hlinkClick r:id="rId8" tooltip="Christmas Eve"/>
              </a:rPr>
              <a:t>Eve</a:t>
            </a:r>
            <a:r>
              <a:rPr lang="be-BY" dirty="0" smtClean="0"/>
              <a:t>, December 24.</a:t>
            </a:r>
          </a:p>
          <a:p>
            <a:r>
              <a:rPr lang="be-BY" b="1" dirty="0" smtClean="0"/>
              <a:t>Santa Claus' reindeer</a:t>
            </a:r>
            <a:r>
              <a:rPr lang="be-BY" dirty="0" smtClean="0"/>
              <a:t> is a team of flying </a:t>
            </a:r>
            <a:r>
              <a:rPr lang="be-BY" u="sng" dirty="0" smtClean="0">
                <a:hlinkClick r:id="rId9" tooltip="Reindeer"/>
              </a:rPr>
              <a:t>reindeer</a:t>
            </a:r>
            <a:r>
              <a:rPr lang="be-BY" dirty="0" smtClean="0"/>
              <a:t> traditionally held to pull the sleigh of </a:t>
            </a:r>
            <a:r>
              <a:rPr lang="be-BY" u="sng" dirty="0" smtClean="0">
                <a:hlinkClick r:id="rId10" tooltip="Santa Claus"/>
              </a:rPr>
              <a:t>Santa Claus</a:t>
            </a:r>
            <a:r>
              <a:rPr lang="be-BY" dirty="0" smtClean="0"/>
              <a:t> and help him deliver </a:t>
            </a:r>
            <a:r>
              <a:rPr lang="be-BY" u="sng" dirty="0" smtClean="0">
                <a:hlinkClick r:id="rId7" tooltip="Christmas"/>
              </a:rPr>
              <a:t>Christmas</a:t>
            </a:r>
            <a:r>
              <a:rPr lang="be-BY" dirty="0" smtClean="0"/>
              <a:t> gifts.</a:t>
            </a:r>
          </a:p>
          <a:p>
            <a:pPr>
              <a:buNone/>
            </a:pPr>
            <a:endParaRPr lang="be-BY" dirty="0"/>
          </a:p>
        </p:txBody>
      </p:sp>
      <p:sp>
        <p:nvSpPr>
          <p:cNvPr id="3" name="Заголовок 2"/>
          <p:cNvSpPr>
            <a:spLocks noGrp="1"/>
          </p:cNvSpPr>
          <p:nvPr>
            <p:ph type="title"/>
          </p:nvPr>
        </p:nvSpPr>
        <p:spPr>
          <a:xfrm>
            <a:off x="914400" y="2428868"/>
            <a:ext cx="8229600" cy="1143000"/>
          </a:xfrm>
        </p:spPr>
        <p:txBody>
          <a:bodyPr>
            <a:normAutofit fontScale="90000"/>
          </a:bodyPr>
          <a:lstStyle/>
          <a:p>
            <a:r>
              <a:rPr lang="be-BY" dirty="0" smtClean="0"/>
              <a:t/>
            </a:r>
            <a:br>
              <a:rPr lang="be-BY" dirty="0" smtClean="0"/>
            </a:br>
            <a:endParaRPr lang="be-BY"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1142984"/>
            <a:ext cx="7400948" cy="71438"/>
          </a:xfrm>
        </p:spPr>
        <p:txBody>
          <a:bodyPr>
            <a:normAutofit fontScale="90000"/>
          </a:bodyPr>
          <a:lstStyle/>
          <a:p>
            <a:endParaRPr lang="be-BY" dirty="0"/>
          </a:p>
        </p:txBody>
      </p:sp>
      <p:pic>
        <p:nvPicPr>
          <p:cNvPr id="4" name="Содержимое 3" descr="http://cmapywka.ru/_ph/2/920368910.jpg"/>
          <p:cNvPicPr>
            <a:picLocks noGrp="1"/>
          </p:cNvPicPr>
          <p:nvPr>
            <p:ph idx="1"/>
          </p:nvPr>
        </p:nvPicPr>
        <p:blipFill>
          <a:blip r:embed="rId2">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285720" y="357166"/>
            <a:ext cx="8429684" cy="492922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85720" y="285728"/>
            <a:ext cx="8572560" cy="5715016"/>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be-BY" sz="2800" dirty="0" smtClean="0"/>
              <a:t/>
            </a:r>
            <a:br>
              <a:rPr lang="be-BY" sz="2800" dirty="0" smtClean="0"/>
            </a:br>
            <a:r>
              <a:rPr lang="be-BY" sz="2800" dirty="0" smtClean="0"/>
              <a:t>Ded </a:t>
            </a:r>
            <a:r>
              <a:rPr lang="be-BY" sz="2800" dirty="0" smtClean="0"/>
              <a:t>Moroz or Did Moroz (</a:t>
            </a:r>
            <a:r>
              <a:rPr lang="be-BY" sz="2800" u="sng" dirty="0" smtClean="0">
                <a:hlinkClick r:id="rId2" tooltip="Russian language"/>
              </a:rPr>
              <a:t>Russian</a:t>
            </a:r>
            <a:r>
              <a:rPr lang="be-BY" sz="2800" dirty="0" smtClean="0"/>
              <a:t>: </a:t>
            </a:r>
            <a:r>
              <a:rPr lang="ru-RU" sz="2800" dirty="0" smtClean="0"/>
              <a:t>Дед Мороз</a:t>
            </a:r>
            <a:r>
              <a:rPr lang="be-BY" sz="2800" dirty="0" smtClean="0"/>
              <a:t>, diminutive: Dedushka Moroz; </a:t>
            </a:r>
            <a:r>
              <a:rPr lang="be-BY" sz="2800" u="sng" dirty="0" smtClean="0">
                <a:hlinkClick r:id="rId3" tooltip="Ukrainian language"/>
              </a:rPr>
              <a:t>Ukrainian</a:t>
            </a:r>
            <a:r>
              <a:rPr lang="be-BY" sz="2800" dirty="0" smtClean="0"/>
              <a:t>: </a:t>
            </a:r>
            <a:r>
              <a:rPr lang="uk-UA" sz="2800" dirty="0" smtClean="0"/>
              <a:t>Дід Мороз</a:t>
            </a:r>
            <a:r>
              <a:rPr lang="be-BY" sz="2800" dirty="0" smtClean="0"/>
              <a:t>) is a fictional character who in some </a:t>
            </a:r>
            <a:r>
              <a:rPr lang="be-BY" sz="2800" u="sng" dirty="0" smtClean="0">
                <a:hlinkClick r:id="rId4" tooltip="Slavic peoples"/>
              </a:rPr>
              <a:t>Slavic</a:t>
            </a:r>
            <a:r>
              <a:rPr lang="be-BY" sz="2800" dirty="0" smtClean="0"/>
              <a:t> cultures plays a role similar to that of </a:t>
            </a:r>
            <a:r>
              <a:rPr lang="be-BY" sz="2800" u="sng" dirty="0" smtClean="0">
                <a:hlinkClick r:id="rId5" tooltip="Santa Claus"/>
              </a:rPr>
              <a:t>Santa Claus</a:t>
            </a:r>
            <a:r>
              <a:rPr lang="be-BY" sz="2800" dirty="0" smtClean="0"/>
              <a:t>. The literal translation of the name would be Grandfather Frost, although the name is often translated as Father Frost. Ded Moroz is said to bring presents to children, however, unlike the secretive Santa Claus, the gifts are often delivered "in person", at </a:t>
            </a:r>
            <a:r>
              <a:rPr lang="be-BY" sz="2800" u="sng" dirty="0" smtClean="0">
                <a:hlinkClick r:id="rId6" tooltip="New Year's Eve"/>
              </a:rPr>
              <a:t>New Year's Eve</a:t>
            </a:r>
            <a:r>
              <a:rPr lang="be-BY" sz="2800" dirty="0" smtClean="0"/>
              <a:t> parties and other </a:t>
            </a:r>
            <a:r>
              <a:rPr lang="be-BY" sz="2800" u="sng" dirty="0" smtClean="0">
                <a:hlinkClick r:id="rId7" tooltip="New Year"/>
              </a:rPr>
              <a:t>New Year</a:t>
            </a:r>
            <a:r>
              <a:rPr lang="be-BY" sz="2800" dirty="0" smtClean="0"/>
              <a:t> </a:t>
            </a:r>
            <a:r>
              <a:rPr lang="be-BY" sz="2800" dirty="0" smtClean="0"/>
              <a:t>celebrations.</a:t>
            </a:r>
            <a:br>
              <a:rPr lang="be-BY" sz="2800" dirty="0" smtClean="0"/>
            </a:br>
            <a:r>
              <a:rPr lang="be-BY" sz="2400" dirty="0" smtClean="0"/>
              <a:t>The Snow Maiden, or Snegurochka </a:t>
            </a:r>
            <a:r>
              <a:rPr lang="en-US" sz="2400" dirty="0" smtClean="0"/>
              <a:t>is </a:t>
            </a:r>
            <a:r>
              <a:rPr lang="be-BY" sz="2400" dirty="0" smtClean="0"/>
              <a:t>the New Year's character, Father Frost's granddaughter, his constant companion and the </a:t>
            </a:r>
            <a:r>
              <a:rPr lang="be-BY" sz="2400" dirty="0" smtClean="0"/>
              <a:t>assistant.</a:t>
            </a:r>
            <a:r>
              <a:rPr lang="be-BY" sz="2400" dirty="0" smtClean="0"/>
              <a:t/>
            </a:r>
            <a:br>
              <a:rPr lang="be-BY" sz="2400" dirty="0" smtClean="0"/>
            </a:br>
            <a:r>
              <a:rPr lang="be-BY" sz="2800" dirty="0" smtClean="0"/>
              <a:t/>
            </a:r>
            <a:br>
              <a:rPr lang="be-BY" sz="2800" dirty="0" smtClean="0"/>
            </a:br>
            <a:endParaRPr lang="be-BY"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www.ekafisha.ru/media/full/6fd6afab51308bbf5d97f9cca5ed5cb032c8c9fa_jpg_800x600_autocrop_upscale_q85.jpg"/>
          <p:cNvPicPr>
            <a:picLocks noGrp="1"/>
          </p:cNvPicPr>
          <p:nvPr>
            <p:ph idx="1"/>
          </p:nvPr>
        </p:nvPicPr>
        <p:blipFill>
          <a:blip r:embed="rId2">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928662" y="571480"/>
            <a:ext cx="7143800" cy="500066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28596" y="285728"/>
            <a:ext cx="8258204" cy="785818"/>
          </a:xfrm>
        </p:spPr>
        <p:style>
          <a:lnRef idx="0">
            <a:schemeClr val="accent2"/>
          </a:lnRef>
          <a:fillRef idx="3">
            <a:schemeClr val="accent2"/>
          </a:fillRef>
          <a:effectRef idx="3">
            <a:schemeClr val="accent2"/>
          </a:effectRef>
          <a:fontRef idx="minor">
            <a:schemeClr val="lt1"/>
          </a:fontRef>
        </p:style>
        <p:txBody>
          <a:bodyPr>
            <a:normAutofit fontScale="90000"/>
          </a:bodyPr>
          <a:lstStyle/>
          <a:p>
            <a:r>
              <a:rPr lang="ru-RU" sz="2800" dirty="0" smtClean="0"/>
              <a:t/>
            </a:r>
            <a:br>
              <a:rPr lang="ru-RU" sz="2800" dirty="0" smtClean="0"/>
            </a:br>
            <a:r>
              <a:rPr lang="en-US" sz="2800" dirty="0" smtClean="0"/>
              <a:t>Dressing </a:t>
            </a:r>
            <a:r>
              <a:rPr lang="en-US" sz="2800" dirty="0" smtClean="0"/>
              <a:t>up-putting on a carnival </a:t>
            </a:r>
            <a:r>
              <a:rPr lang="en-US" sz="2800" dirty="0" smtClean="0"/>
              <a:t>costume</a:t>
            </a:r>
            <a:r>
              <a:rPr lang="ru-RU" sz="2800" dirty="0" smtClean="0"/>
              <a:t>.</a:t>
            </a:r>
            <a:r>
              <a:rPr lang="be-BY" dirty="0" smtClean="0"/>
              <a:t/>
            </a:r>
            <a:br>
              <a:rPr lang="be-BY" dirty="0" smtClean="0"/>
            </a:br>
            <a:endParaRPr lang="be-BY" dirty="0"/>
          </a:p>
        </p:txBody>
      </p:sp>
      <p:pic>
        <p:nvPicPr>
          <p:cNvPr id="4" name="Содержимое 3" descr="http://megasklad.ru/data/photoes/490708.jpg"/>
          <p:cNvPicPr>
            <a:picLocks noGrp="1"/>
          </p:cNvPicPr>
          <p:nvPr>
            <p:ph idx="1"/>
          </p:nvPr>
        </p:nvPicPr>
        <p:blipFill>
          <a:blip r:embed="rId2">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428596" y="1142984"/>
            <a:ext cx="4000528" cy="2143140"/>
          </a:xfrm>
          <a:prstGeom prst="rect">
            <a:avLst/>
          </a:prstGeom>
          <a:noFill/>
          <a:ln>
            <a:noFill/>
          </a:ln>
        </p:spPr>
      </p:pic>
      <p:sp>
        <p:nvSpPr>
          <p:cNvPr id="16385" name="Rectangle 1"/>
          <p:cNvSpPr>
            <a:spLocks noChangeArrowheads="1"/>
          </p:cNvSpPr>
          <p:nvPr/>
        </p:nvSpPr>
        <p:spPr bwMode="auto">
          <a:xfrm>
            <a:off x="0" y="3571876"/>
            <a:ext cx="9144000" cy="86177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Fancy-dress ball-</a:t>
            </a:r>
            <a:r>
              <a:rPr kumimoji="0" lang="be-BY"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is a type of </a:t>
            </a:r>
            <a:r>
              <a:rPr kumimoji="0" lang="be-BY"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3"/>
              </a:rPr>
              <a:t>party</a:t>
            </a:r>
            <a:r>
              <a:rPr kumimoji="0" lang="be-BY"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where guests dress up in a </a:t>
            </a:r>
            <a:r>
              <a:rPr kumimoji="0" lang="be-BY" sz="25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hlinkClick r:id="rId4"/>
              </a:rPr>
              <a:t>costume</a:t>
            </a:r>
            <a:r>
              <a:rPr kumimoji="0" lang="be-BY"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be-BY"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Рисунок 5" descr="http://www.proza.ru/pics/2010/12/09/432.jpg"/>
          <p:cNvPicPr/>
          <p:nvPr/>
        </p:nvPicPr>
        <p:blipFill>
          <a:blip r:embed="rId5">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2071670" y="4572008"/>
            <a:ext cx="4643470" cy="228599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28596" y="357166"/>
            <a:ext cx="8358246" cy="1214422"/>
          </a:xfrm>
        </p:spPr>
        <p:style>
          <a:lnRef idx="1">
            <a:schemeClr val="accent2"/>
          </a:lnRef>
          <a:fillRef idx="3">
            <a:schemeClr val="accent2"/>
          </a:fillRef>
          <a:effectRef idx="2">
            <a:schemeClr val="accent2"/>
          </a:effectRef>
          <a:fontRef idx="minor">
            <a:schemeClr val="lt1"/>
          </a:fontRef>
        </p:style>
        <p:txBody>
          <a:bodyPr>
            <a:normAutofit fontScale="90000"/>
          </a:bodyPr>
          <a:lstStyle/>
          <a:p>
            <a:r>
              <a:rPr lang="ru-RU" sz="2200" dirty="0" smtClean="0"/>
              <a:t/>
            </a:r>
            <a:br>
              <a:rPr lang="ru-RU" sz="2200" dirty="0" smtClean="0"/>
            </a:br>
            <a:r>
              <a:rPr lang="en-US" sz="2200" dirty="0" smtClean="0"/>
              <a:t>Witch- </a:t>
            </a:r>
            <a:r>
              <a:rPr lang="be-BY" sz="2200" dirty="0" smtClean="0"/>
              <a:t>a person, now especially a woman, who professes or is supposed to practice magic, especially black magic or the black </a:t>
            </a:r>
            <a:r>
              <a:rPr lang="be-BY" sz="2200" u="sng" dirty="0" smtClean="0">
                <a:hlinkClick r:id="rId2"/>
              </a:rPr>
              <a:t>art</a:t>
            </a:r>
            <a:r>
              <a:rPr lang="be-BY" sz="2200" dirty="0" smtClean="0"/>
              <a:t>; sorceress.</a:t>
            </a:r>
            <a:r>
              <a:rPr lang="be-BY" dirty="0" smtClean="0"/>
              <a:t/>
            </a:r>
            <a:br>
              <a:rPr lang="be-BY" dirty="0" smtClean="0"/>
            </a:br>
            <a:endParaRPr lang="be-BY" dirty="0"/>
          </a:p>
        </p:txBody>
      </p:sp>
      <p:pic>
        <p:nvPicPr>
          <p:cNvPr id="4" name="Содержимое 3" descr="http://fc05.deviantart.com/fs17/i/2007/191/c/5/Witch_by_kamiste.png"/>
          <p:cNvPicPr>
            <a:picLocks noGrp="1"/>
          </p:cNvPicPr>
          <p:nvPr>
            <p:ph idx="1"/>
          </p:nvPr>
        </p:nvPicPr>
        <p:blipFill>
          <a:blip r:embed="rId3"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1285852" y="1857364"/>
            <a:ext cx="3257354" cy="2233614"/>
          </a:xfrm>
          <a:prstGeom prst="rect">
            <a:avLst/>
          </a:prstGeom>
          <a:noFill/>
          <a:ln>
            <a:noFill/>
          </a:ln>
        </p:spPr>
      </p:pic>
      <p:sp>
        <p:nvSpPr>
          <p:cNvPr id="5" name="Прямоугольник 4"/>
          <p:cNvSpPr/>
          <p:nvPr/>
        </p:nvSpPr>
        <p:spPr>
          <a:xfrm>
            <a:off x="571472" y="4643446"/>
            <a:ext cx="4643470" cy="92333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en-US" b="1" dirty="0"/>
              <a:t>G</a:t>
            </a:r>
            <a:r>
              <a:rPr lang="be-BY" b="1" dirty="0"/>
              <a:t>host</a:t>
            </a:r>
            <a:r>
              <a:rPr lang="be-BY" dirty="0"/>
              <a:t> is the </a:t>
            </a:r>
            <a:r>
              <a:rPr lang="be-BY" u="sng" dirty="0">
                <a:hlinkClick r:id="rId4" tooltip="Soul (spirit)"/>
              </a:rPr>
              <a:t>soul</a:t>
            </a:r>
            <a:r>
              <a:rPr lang="be-BY" dirty="0"/>
              <a:t> or </a:t>
            </a:r>
            <a:r>
              <a:rPr lang="be-BY" u="sng" dirty="0">
                <a:hlinkClick r:id="rId5" tooltip="Spirit"/>
              </a:rPr>
              <a:t>spirit</a:t>
            </a:r>
            <a:r>
              <a:rPr lang="be-BY" dirty="0"/>
              <a:t> of a deceased person or animal that can appear, in visible form or </a:t>
            </a:r>
            <a:r>
              <a:rPr lang="be-BY" dirty="0" smtClean="0"/>
              <a:t>other. </a:t>
            </a:r>
            <a:endParaRPr lang="be-BY" dirty="0"/>
          </a:p>
        </p:txBody>
      </p:sp>
      <p:pic>
        <p:nvPicPr>
          <p:cNvPr id="6" name="Рисунок 5" descr="http://im7-tub-by.yandex.net/i?id=263989598-05-72&amp;n=21"/>
          <p:cNvPicPr/>
          <p:nvPr/>
        </p:nvPicPr>
        <p:blipFill>
          <a:blip r:embed="rId6">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5500694" y="3643314"/>
            <a:ext cx="2976570" cy="2286016"/>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TotalTime>
  <Words>264</Words>
  <Application>Microsoft Office PowerPoint</Application>
  <PresentationFormat>Экран (4:3)</PresentationFormat>
  <Paragraphs>16</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Открытая</vt:lpstr>
      <vt:lpstr>Fireworks are a class of explosive pyrotechnic devices used for aesthetic and entertainment, and religious purposes.</vt:lpstr>
      <vt:lpstr>A balloon is an inflatable flexible bag filled with a gas, such as helium, oxygen, or air. </vt:lpstr>
      <vt:lpstr> Horn-a conical or bell shaped aperture used to guide sound. </vt:lpstr>
      <vt:lpstr> </vt:lpstr>
      <vt:lpstr>Слайд 5</vt:lpstr>
      <vt:lpstr> Ded Moroz or Did Moroz (Russian: Дед Мороз, diminutive: Dedushka Moroz; Ukrainian: Дід Мороз) is a fictional character who in some Slavic cultures plays a role similar to that of Santa Claus. The literal translation of the name would be Grandfather Frost, although the name is often translated as Father Frost. Ded Moroz is said to bring presents to children, however, unlike the secretive Santa Claus, the gifts are often delivered "in person", at New Year's Eve parties and other New Year celebrations. The Snow Maiden, or Snegurochka is the New Year's character, Father Frost's granddaughter, his constant companion and the assistant.  </vt:lpstr>
      <vt:lpstr>Слайд 7</vt:lpstr>
      <vt:lpstr> Dressing up-putting on a carnival costume. </vt:lpstr>
      <vt:lpstr> Witch- a person, now especially a woman, who professes or is supposed to practice magic, especially black magic or the black art; sorceress. </vt:lpstr>
      <vt:lpstr>Jack-o'-lantern is a carved pumpkin, although originally large turnips were carved.</vt:lpstr>
      <vt:lpstr>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Fireworks are a class of explosive pyrotechnic devices used for aesthetic and entertainment, and religious purposes.</dc:title>
  <dc:creator>aki</dc:creator>
  <cp:lastModifiedBy>aki</cp:lastModifiedBy>
  <cp:revision>3</cp:revision>
  <dcterms:created xsi:type="dcterms:W3CDTF">2012-10-15T20:07:40Z</dcterms:created>
  <dcterms:modified xsi:type="dcterms:W3CDTF">2012-10-15T20:36:50Z</dcterms:modified>
</cp:coreProperties>
</file>