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F74A6F-84CA-459E-B68E-EBFD88111895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E308BB-E725-4F94-9E0A-E1AA737E2E7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ictionary.reference.com/browse/which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ictionary.reference.com/browse/green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Constituent parts of national </a:t>
            </a:r>
            <a:endParaRPr lang="ru-RU" dirty="0"/>
          </a:p>
        </p:txBody>
      </p:sp>
      <p:pic>
        <p:nvPicPr>
          <p:cNvPr id="3" name="Рисунок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97354"/>
            <a:ext cx="8715436" cy="44437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Wreaths of evergreen</a:t>
            </a:r>
            <a:r>
              <a:rPr lang="en-US" sz="2800" dirty="0" smtClean="0"/>
              <a:t> - a circular band of flowers, foliage, or any ornamental work, for adorning the head or for any decorative purpose; a garland or chaplet.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Рисунок 3" descr="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643182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Garland </a:t>
            </a:r>
            <a:r>
              <a:rPr lang="en-US" sz="2400" dirty="0" smtClean="0"/>
              <a:t>- a wreath or festoon of flowers, leaves, or other material, worn for ornament or as an honor or hung on something as a decoration: A garland of laurel was placed on the winner's head.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3090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Holly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foliage and berries, used for decoration, especially during the Christmas season. </a:t>
            </a:r>
            <a:endParaRPr lang="ru-RU" sz="2800" dirty="0"/>
          </a:p>
        </p:txBody>
      </p:sp>
      <p:pic>
        <p:nvPicPr>
          <p:cNvPr id="5" name="Содержимое 4" descr="12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14800" y="1803400"/>
            <a:ext cx="3657600" cy="3175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Fir cone</a:t>
            </a:r>
            <a:r>
              <a:rPr lang="en-US" sz="1600" dirty="0" smtClean="0"/>
              <a:t> - the seed-producing cone of a fir tree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Рисунок 2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00174"/>
            <a:ext cx="6477013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Mistletoe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 European plant, </a:t>
            </a:r>
            <a:r>
              <a:rPr lang="en-US" dirty="0" err="1" smtClean="0"/>
              <a:t>Viscum</a:t>
            </a:r>
            <a:r>
              <a:rPr lang="en-US" dirty="0" smtClean="0"/>
              <a:t> album,  having yellowish flowers and white berries, growing parasitically on various trees, used in Christmas decorations.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Bonfire</a:t>
            </a:r>
            <a:r>
              <a:rPr lang="en-US" sz="1600" dirty="0" smtClean="0"/>
              <a:t> – A large fire built outdoors, as for signaling or in celebration of an event.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New Year tree decorations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376758"/>
          </a:xfrm>
        </p:spPr>
        <p:txBody>
          <a:bodyPr vert="wordArtVert">
            <a:noAutofit/>
          </a:bodyPr>
          <a:lstStyle/>
          <a:p>
            <a:r>
              <a:rPr lang="en-US" sz="2800" dirty="0" smtClean="0"/>
              <a:t>something used to decorate.</a:t>
            </a:r>
            <a:endParaRPr lang="ru-RU" sz="2800" dirty="0"/>
          </a:p>
        </p:txBody>
      </p:sp>
      <p:pic>
        <p:nvPicPr>
          <p:cNvPr id="5" name="Содержимое 4" descr="1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28992" y="714356"/>
            <a:ext cx="4857760" cy="55007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Trimmings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anything used or serving to decorate or complete: </a:t>
            </a:r>
            <a:r>
              <a:rPr lang="en-US" sz="2800" i="1" dirty="0" smtClean="0"/>
              <a:t>the trimmings of a Christmas tree.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pic>
        <p:nvPicPr>
          <p:cNvPr id="5" name="Содержимое 4" descr="1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62350" y="866775"/>
            <a:ext cx="4762500" cy="5048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Small lights</a:t>
            </a:r>
            <a:r>
              <a:rPr lang="en-US" sz="2200" dirty="0" smtClean="0"/>
              <a:t> - little electric lamps that help to decorate trees,  homes,  apartments, windows </a:t>
            </a:r>
            <a:r>
              <a:rPr lang="en-US" sz="2200" dirty="0" err="1" smtClean="0"/>
              <a:t>ets</a:t>
            </a:r>
            <a:r>
              <a:rPr lang="en-US" sz="22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929454" cy="46196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Ornament(s)</a:t>
            </a:r>
            <a:r>
              <a:rPr lang="en-US" sz="2400" dirty="0" smtClean="0"/>
              <a:t> – 1)an accessory, article, or detail used to beautify the appearance of something to </a:t>
            </a:r>
            <a:r>
              <a:rPr lang="en-US" sz="2400" u="sng" dirty="0" smtClean="0">
                <a:solidFill>
                  <a:schemeClr val="bg1"/>
                </a:solidFill>
                <a:hlinkClick r:id="rId2"/>
              </a:rPr>
              <a:t>which</a:t>
            </a:r>
            <a:r>
              <a:rPr lang="en-US" sz="2400" dirty="0" smtClean="0"/>
              <a:t> it is added or of which it is a part.2)decorations collectively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 descr="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71744"/>
            <a:ext cx="8572560" cy="38483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Fairy lights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small </a:t>
            </a:r>
            <a:r>
              <a:rPr lang="en-US" sz="2800" dirty="0" err="1" smtClean="0"/>
              <a:t>coloured</a:t>
            </a:r>
            <a:r>
              <a:rPr lang="en-US" sz="2800" dirty="0" smtClean="0"/>
              <a:t> electric bulbs strung together and used for decoration, </a:t>
            </a:r>
            <a:r>
              <a:rPr lang="en-US" sz="2800" dirty="0" err="1" smtClean="0"/>
              <a:t>esp</a:t>
            </a:r>
            <a:r>
              <a:rPr lang="en-US" sz="2800" dirty="0" smtClean="0"/>
              <a:t> on a Christmas tree</a:t>
            </a:r>
            <a:endParaRPr lang="ru-RU" sz="2800" dirty="0"/>
          </a:p>
        </p:txBody>
      </p:sp>
      <p:pic>
        <p:nvPicPr>
          <p:cNvPr id="5" name="Содержимое 4" descr="11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Bauble</a:t>
            </a:r>
            <a:r>
              <a:rPr lang="en-US" sz="2800" dirty="0" smtClean="0"/>
              <a:t> -  a showy toy or trinket of little value; trifle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" name="Рисунок 2" descr="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43050"/>
            <a:ext cx="666750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Glitter </a:t>
            </a:r>
            <a:r>
              <a:rPr lang="en-US" sz="3600" dirty="0" smtClean="0"/>
              <a:t>- 1)to reflect light with a brilliant, sparkling luster; sparkle with reflected light. 2.)to make a brilliant show.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500306"/>
            <a:ext cx="6939325" cy="41433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Evergreen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1</a:t>
            </a:r>
            <a:r>
              <a:rPr lang="en-US" sz="2000" dirty="0" smtClean="0"/>
              <a:t>)(of trees, shrubs, etc.) having </a:t>
            </a:r>
            <a:r>
              <a:rPr lang="en-US" sz="2000" u="sng" dirty="0" smtClean="0">
                <a:hlinkClick r:id="rId2"/>
              </a:rPr>
              <a:t>green</a:t>
            </a:r>
            <a:r>
              <a:rPr lang="en-US" sz="2000" dirty="0" smtClean="0"/>
              <a:t>  leaves throughout the entire year, the leaves of the past season not being shed until after the new foliage has been completely formed. 2) remaining fresh and vital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Содержимое 4" descr="119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324350" y="1671637"/>
            <a:ext cx="3238500" cy="343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</TotalTime>
  <Words>260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Constituent parts of national </vt:lpstr>
      <vt:lpstr>New Year tree decorations </vt:lpstr>
      <vt:lpstr>Trimmings</vt:lpstr>
      <vt:lpstr>Small lights - little electric lamps that help to decorate trees,  homes,  apartments, windows ets. </vt:lpstr>
      <vt:lpstr>Ornament(s) – 1)an accessory, article, or detail used to beautify the appearance of something to which it is added or of which it is a part.2)decorations collectively </vt:lpstr>
      <vt:lpstr>Fairy lights</vt:lpstr>
      <vt:lpstr>Bauble -  a showy toy or trinket of little value; trifle </vt:lpstr>
      <vt:lpstr>Glitter - 1)to reflect light with a brilliant, sparkling luster; sparkle with reflected light. 2.)to make a brilliant show.  </vt:lpstr>
      <vt:lpstr>Evergreen </vt:lpstr>
      <vt:lpstr>Wreaths of evergreen - a circular band of flowers, foliage, or any ornamental work, for adorning the head or for any decorative purpose; a garland or chaplet.  </vt:lpstr>
      <vt:lpstr>Garland - a wreath or festoon of flowers, leaves, or other material, worn for ornament or as an honor or hung on something as a decoration: A garland of laurel was placed on the winner's head.  </vt:lpstr>
      <vt:lpstr>Holly </vt:lpstr>
      <vt:lpstr>Fir cone - the seed-producing cone of a fir tree </vt:lpstr>
      <vt:lpstr>Mistletoe</vt:lpstr>
      <vt:lpstr>Bonfire – A large fire built outdoors, as for signaling or in celebration of an event.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Constituent parts of national </dc:title>
  <dc:creator>PUMA</dc:creator>
  <cp:lastModifiedBy>PUMA</cp:lastModifiedBy>
  <cp:revision>9</cp:revision>
  <dcterms:created xsi:type="dcterms:W3CDTF">2012-11-20T13:44:03Z</dcterms:created>
  <dcterms:modified xsi:type="dcterms:W3CDTF">2012-11-20T15:10:16Z</dcterms:modified>
</cp:coreProperties>
</file>