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8F6B-7105-41FC-9A78-6781EFCF724B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7F7F-CE4B-4F12-9347-F4A5D543329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8F6B-7105-41FC-9A78-6781EFCF724B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7F7F-CE4B-4F12-9347-F4A5D54332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8F6B-7105-41FC-9A78-6781EFCF724B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7F7F-CE4B-4F12-9347-F4A5D54332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8F6B-7105-41FC-9A78-6781EFCF724B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7F7F-CE4B-4F12-9347-F4A5D543329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8F6B-7105-41FC-9A78-6781EFCF724B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7F7F-CE4B-4F12-9347-F4A5D54332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8F6B-7105-41FC-9A78-6781EFCF724B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7F7F-CE4B-4F12-9347-F4A5D543329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8F6B-7105-41FC-9A78-6781EFCF724B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7F7F-CE4B-4F12-9347-F4A5D543329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8F6B-7105-41FC-9A78-6781EFCF724B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7F7F-CE4B-4F12-9347-F4A5D54332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8F6B-7105-41FC-9A78-6781EFCF724B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7F7F-CE4B-4F12-9347-F4A5D54332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8F6B-7105-41FC-9A78-6781EFCF724B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7F7F-CE4B-4F12-9347-F4A5D54332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8F6B-7105-41FC-9A78-6781EFCF724B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7F7F-CE4B-4F12-9347-F4A5D543329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BB8F6B-7105-41FC-9A78-6781EFCF724B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E17F7F-CE4B-4F12-9347-F4A5D543329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276872"/>
            <a:ext cx="7175351" cy="1793167"/>
          </a:xfrm>
          <a:ln>
            <a:noFill/>
          </a:ln>
        </p:spPr>
        <p:txBody>
          <a:bodyPr/>
          <a:lstStyle/>
          <a:p>
            <a:pPr marL="182880" indent="0" algn="ctr">
              <a:buNone/>
            </a:pPr>
            <a:r>
              <a:rPr lang="en-US" sz="9600" dirty="0" smtClean="0">
                <a:solidFill>
                  <a:schemeClr val="bg2">
                    <a:lumMod val="25000"/>
                  </a:schemeClr>
                </a:solidFill>
              </a:rPr>
              <a:t>FOLKLORE</a:t>
            </a:r>
            <a:endParaRPr lang="ru-RU" sz="9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74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96944" cy="1152128"/>
          </a:xfrm>
        </p:spPr>
        <p:txBody>
          <a:bodyPr/>
          <a:lstStyle/>
          <a:p>
            <a:pPr marL="45720" indent="0">
              <a:buNone/>
            </a:pP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Festival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a day or period of celebration, typically for religious reasons.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C:\Users\Alex\Desktop\pff_log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200800" cy="10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lex\Desktop\august-weekend-picks1-680uw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8064896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9727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44824"/>
            <a:ext cx="1800200" cy="39455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32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Folk 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gestures 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Alex\Desktop\tumblr_mba1d0Pu2Z1r93u7vo1_128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6696744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6286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640960" cy="2304256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Folk music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music that originates in traditional popular culture or that is written in such a style. Folk music is typically of unknown authorship and is transmitted orally from generation to generation.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en-US" sz="3200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Traditional folk music of the British </a:t>
            </a:r>
            <a:r>
              <a:rPr lang="en-US" sz="32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Isles.</a:t>
            </a:r>
            <a:endParaRPr lang="ru-RU" sz="32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Users\Alex\Desktop\simpson's folly 200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8064896" cy="4540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8482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2520280" cy="640871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Folk architecture </a:t>
            </a:r>
            <a:endParaRPr lang="en-US" sz="32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en-US" sz="3200" b="1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en-US" sz="32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sz="32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Old </a:t>
            </a:r>
            <a:r>
              <a:rPr lang="en-US" sz="3200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wooden </a:t>
            </a:r>
            <a:r>
              <a:rPr lang="en-US" sz="32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church, Ukrainian </a:t>
            </a:r>
            <a:r>
              <a:rPr lang="en-US" sz="3200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Folk architecture</a:t>
            </a:r>
            <a:endParaRPr lang="ru-RU" sz="32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Alex\Desktop\wooden-church-museum-of-folk-architecture-and-ethnography-pyrohiv-ukrain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6120680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9060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640960" cy="1872208"/>
          </a:xfrm>
        </p:spPr>
        <p:txBody>
          <a:bodyPr/>
          <a:lstStyle/>
          <a:p>
            <a:pPr marL="45720" indent="0">
              <a:buNone/>
            </a:pP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Handicraft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activities such as embroidery and pottery which involve making things with your hands in a skillful way.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Users\Alex\Desktop\4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860" y="2204864"/>
            <a:ext cx="47625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27585" y="3613666"/>
            <a:ext cx="2592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Russian folk handicraft</a:t>
            </a:r>
            <a:endParaRPr lang="ru-RU" sz="32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946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692696"/>
            <a:ext cx="1700808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Folk costume 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Alex\Desktop\SC_0050_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0648"/>
            <a:ext cx="5040560" cy="63367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3447534"/>
            <a:ext cx="2592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German folk costumes</a:t>
            </a:r>
            <a:endParaRPr lang="ru-RU" sz="32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546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980728"/>
            <a:ext cx="2376264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32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en-US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en-US" sz="32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Folk 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food 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Alex\Desktop\Mobai-Bhavan-Foo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6672"/>
            <a:ext cx="5904656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2029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2448272"/>
          </a:xfrm>
        </p:spPr>
        <p:txBody>
          <a:bodyPr/>
          <a:lstStyle/>
          <a:p>
            <a:pPr marL="45720" indent="0" algn="just">
              <a:buNone/>
            </a:pP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Proverb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 a short, well-known pithy saying, stating a general truth or piece of advice. </a:t>
            </a:r>
            <a:endParaRPr lang="en-US" sz="3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en-US" sz="32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3200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old Arab proverb says, `The enemy of my enemy is my friend'.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Users\Alex\Desktop\most-common-words-in-english-proverbs-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47" y="2780928"/>
            <a:ext cx="7704856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8722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712968" cy="18722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Rhyme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a short poem in which the sound of the word or syllable at the end of each line corresponds with that at the end of another. 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Alex\Desktop\rhym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7776863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2724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496944" cy="25922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Myth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a traditional story, especially one concerning the early history of a people or explaining a natural or social phenomenon, and typically involving supernatural beings or events. </a:t>
            </a:r>
            <a:r>
              <a:rPr lang="en-US" sz="3200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Ancient Greek myths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Users\Alex\Desktop\Ancient-Greek-mythology-1336984047_3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8208912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5986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3456384" cy="62646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Legend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a traditional story sometimes popularly regarded as historical but not authenticated. </a:t>
            </a:r>
            <a:endParaRPr lang="en-US" sz="3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en-US" sz="3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sz="32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legend of King Arthur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Users\Alex\Desktop\Excalibur-swor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4320480" cy="6447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9222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568952" cy="2448272"/>
          </a:xfrm>
        </p:spPr>
        <p:txBody>
          <a:bodyPr/>
          <a:lstStyle/>
          <a:p>
            <a:pPr marL="45720" indent="0">
              <a:buNone/>
            </a:pP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Folksong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a traditional song that is typical of a particular community or nation.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Folkdance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a popular dance considered as part of the tradition of a particular people or area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Users\Alex\Desktop\Russian_folk_song_and_dance_Kalink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7416823" cy="4061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9738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424936" cy="1368152"/>
          </a:xfrm>
        </p:spPr>
        <p:txBody>
          <a:bodyPr/>
          <a:lstStyle/>
          <a:p>
            <a:pPr marL="45720" indent="0">
              <a:buNone/>
            </a:pP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Ballad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a slow sentimental or romantic poem or song.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Users\Alex\Desktop\FW023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920880" cy="5148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0029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3600400" cy="61926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32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Superstition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a widely held but irrational belief in supernatural influences, especially as leading to good or bad luck, or a practice based on such a belief.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Users\Alex\Desktop\Superstiti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8640"/>
            <a:ext cx="4779615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7988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24936" cy="2088232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en-US" sz="35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Custom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a traditional and widely accepted way of behaving or doing something that is specific to a particular society, place, or time</a:t>
            </a:r>
            <a:r>
              <a:rPr lang="en-US" sz="35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 algn="ctr">
              <a:buNone/>
            </a:pPr>
            <a:r>
              <a:rPr lang="en-US" sz="3500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Performers beat drums during a folk custom performance in </a:t>
            </a:r>
            <a:r>
              <a:rPr lang="en-US" sz="35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China.</a:t>
            </a:r>
            <a:endParaRPr lang="ru-RU" sz="35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Users\Alex\Desktop\U113P5029T2D479432F34DT2012062217065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8352928" cy="41729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6081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</TotalTime>
  <Words>326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FOLKLORE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FOLKLORE</dc:title>
  <dc:creator>Alex</dc:creator>
  <cp:lastModifiedBy>Alex</cp:lastModifiedBy>
  <cp:revision>5</cp:revision>
  <dcterms:created xsi:type="dcterms:W3CDTF">2012-11-20T14:54:29Z</dcterms:created>
  <dcterms:modified xsi:type="dcterms:W3CDTF">2012-11-20T15:35:21Z</dcterms:modified>
</cp:coreProperties>
</file>