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E74D8-2AD8-4B84-B527-AC721A449FA2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BF727-EE3D-417D-9397-DE7C2110A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F727-EE3D-417D-9397-DE7C2110ACD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14орнгпген25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>Exams</a:t>
            </a:r>
            <a:endParaRPr lang="ru-RU" sz="6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DSCF341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025744"/>
            <a:ext cx="6572264" cy="483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056596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786050" cy="4247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62000"/>
              </a:srgbClr>
            </a:gs>
            <a:gs pos="17999">
              <a:srgbClr val="FEE7F2"/>
            </a:gs>
            <a:gs pos="36000">
              <a:srgbClr val="FAC77D">
                <a:alpha val="73000"/>
              </a:srgbClr>
            </a:gs>
            <a:gs pos="61000">
              <a:srgbClr val="FBA97D"/>
            </a:gs>
            <a:gs pos="82001">
              <a:srgbClr val="FBD49C">
                <a:alpha val="68000"/>
              </a:srgbClr>
            </a:gs>
            <a:gs pos="100000">
              <a:srgbClr val="FEE7F2">
                <a:alpha val="64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625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857232"/>
            <a:ext cx="3536163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53ce26d60f44c97e467fcf0534853019c6e0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071678"/>
            <a:ext cx="2381280" cy="238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endParaRPr lang="ru-RU" dirty="0"/>
          </a:p>
        </p:txBody>
      </p:sp>
      <p:pic>
        <p:nvPicPr>
          <p:cNvPr id="6" name="Рисунок 5" descr="A11_16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2000240"/>
            <a:ext cx="2428892" cy="2481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0-09-08_1004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1071546"/>
            <a:ext cx="328614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571604" y="2893205"/>
            <a:ext cx="5286392" cy="396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>Students’ life</a:t>
            </a:r>
            <a:endParaRPr lang="ru-RU" sz="6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DSCF34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1934" y="785794"/>
            <a:ext cx="4786314" cy="358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x_a413749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3500438"/>
            <a:ext cx="4071966" cy="314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6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9.25926E-6 L 0.35434 -0.34652 " pathEditMode="relative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6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29132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6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30712 0.231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6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32292 0.2185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6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30712 -4.81481E-6 " pathEditMode="relative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6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38576 -0.308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51000"/>
              </a:srgbClr>
            </a:gs>
            <a:gs pos="50000">
              <a:srgbClr val="9CB86E"/>
            </a:gs>
            <a:gs pos="100000">
              <a:srgbClr val="156B13">
                <a:alpha val="43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>     Hostel</a:t>
            </a:r>
            <a:endParaRPr lang="ru-RU" sz="6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endParaRPr lang="ru-RU" dirty="0"/>
          </a:p>
        </p:txBody>
      </p:sp>
      <p:pic>
        <p:nvPicPr>
          <p:cNvPr id="5" name="Рисунок 4" descr="ALIM0311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285992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0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214422"/>
            <a:ext cx="43434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LIM03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0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3952875"/>
            <a:ext cx="43434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8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>Our holidays</a:t>
            </a:r>
            <a:endParaRPr lang="ru-RU" sz="6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endParaRPr lang="ru-RU" dirty="0"/>
          </a:p>
        </p:txBody>
      </p:sp>
      <p:pic>
        <p:nvPicPr>
          <p:cNvPr id="4" name="Рисунок 3" descr="aaaa00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4422"/>
            <a:ext cx="4929190" cy="280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98ddc6eb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142" y="4286256"/>
            <a:ext cx="3759858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p08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785926"/>
            <a:ext cx="3429023" cy="224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ebdd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4236249"/>
            <a:ext cx="3571868" cy="262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8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8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>Our homework</a:t>
            </a:r>
            <a:endParaRPr lang="ru-RU" sz="6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_39b23e75шгщ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714464"/>
            <a:ext cx="685804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олна 7"/>
          <p:cNvSpPr/>
          <p:nvPr/>
        </p:nvSpPr>
        <p:spPr>
          <a:xfrm>
            <a:off x="2571736" y="0"/>
            <a:ext cx="4143404" cy="1928802"/>
          </a:xfrm>
          <a:prstGeom prst="wave">
            <a:avLst>
              <a:gd name="adj1" fmla="val 8430"/>
              <a:gd name="adj2" fmla="val 0"/>
            </a:avLst>
          </a:prstGeom>
          <a:blipFill dpi="0" rotWithShape="1">
            <a:blip r:embed="rId5" cstate="print">
              <a:alphaModFix amt="56000"/>
              <a:lum/>
            </a:blip>
            <a:srcRect/>
            <a:stretch>
              <a:fillRect l="-5000" t="-6000" r="-6000" b="-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>Our group</a:t>
            </a:r>
            <a:endParaRPr lang="ru-RU" sz="60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2571736" y="0"/>
            <a:ext cx="4143404" cy="1928802"/>
          </a:xfrm>
          <a:prstGeom prst="wave">
            <a:avLst>
              <a:gd name="adj1" fmla="val 8430"/>
              <a:gd name="adj2" fmla="val 0"/>
            </a:avLst>
          </a:prstGeom>
          <a:blipFill dpi="0" rotWithShape="1">
            <a:blip r:embed="rId4" cstate="print">
              <a:alphaModFix amt="56000"/>
              <a:lum/>
            </a:blip>
            <a:srcRect/>
            <a:stretch>
              <a:fillRect l="-5000" t="-6000" r="-6000" b="-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endParaRPr lang="ru-RU" dirty="0"/>
          </a:p>
        </p:txBody>
      </p:sp>
      <p:pic>
        <p:nvPicPr>
          <p:cNvPr id="2050" name="Picture 2" descr="L:\Новая папка\z_c9fc3886шщшщ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214421"/>
            <a:ext cx="7215238" cy="541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lum/>
          </a:blip>
          <a:stretch>
            <a:fillRect l="-5000" t="-6000" r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 </a:t>
            </a:r>
            <a:r>
              <a:rPr lang="en-GB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Thanks </a:t>
            </a:r>
          </a:p>
          <a:p>
            <a:pPr algn="ctr">
              <a:buNone/>
            </a:pPr>
            <a:r>
              <a:rPr lang="en-GB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for your </a:t>
            </a:r>
          </a:p>
          <a:p>
            <a:pPr algn="ctr">
              <a:buNone/>
            </a:pPr>
            <a:r>
              <a:rPr lang="en-GB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attention!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alpha val="66000"/>
              </a:srgb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 rot="467490">
            <a:off x="2569160" y="274658"/>
            <a:ext cx="3648442" cy="1264345"/>
          </a:xfrm>
          <a:prstGeom prst="cloudCallout">
            <a:avLst>
              <a:gd name="adj1" fmla="val 88166"/>
              <a:gd name="adj2" fmla="val 22484"/>
            </a:avLst>
          </a:prstGeom>
          <a:blipFill dpi="0" rotWithShape="1">
            <a:blip r:embed="rId3" cstate="print">
              <a:alphaModFix amt="5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>Entrance exams</a:t>
            </a:r>
            <a:endParaRPr lang="ru-RU" sz="6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endParaRPr lang="ru-RU" dirty="0"/>
          </a:p>
        </p:txBody>
      </p:sp>
      <p:pic>
        <p:nvPicPr>
          <p:cNvPr id="4" name="Рисунок 3" descr="Изображ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550513"/>
            <a:ext cx="7358114" cy="540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>Our first day at the University</a:t>
            </a:r>
            <a:endParaRPr lang="ru-RU" sz="6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News66-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3786214" cy="2877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news54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4500570"/>
            <a:ext cx="4714908" cy="2056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news54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571612"/>
            <a:ext cx="391981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8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511288"/>
          </a:xfrm>
        </p:spPr>
        <p:txBody>
          <a:bodyPr>
            <a:normAutofit fontScale="90000"/>
          </a:bodyPr>
          <a:lstStyle/>
          <a:p>
            <a:r>
              <a:rPr lang="en-GB" sz="6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>          Lectures</a:t>
            </a:r>
            <a:endParaRPr lang="ru-RU" sz="6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z_71da3d1f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952739" y="2214555"/>
            <a:ext cx="6191261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y_48163cc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3071801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>Phonetics</a:t>
            </a:r>
            <a:endParaRPr lang="ru-RU" sz="6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y_98dedcf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214422"/>
            <a:ext cx="752788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2000232" y="3071810"/>
            <a:ext cx="1500198" cy="1143008"/>
          </a:xfrm>
          <a:prstGeom prst="cloudCallout">
            <a:avLst>
              <a:gd name="adj1" fmla="val 72199"/>
              <a:gd name="adj2" fmla="val 764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MEOW?!</a:t>
            </a:r>
            <a:endParaRPr lang="ru-RU" sz="16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ьная выноска 5"/>
          <p:cNvSpPr/>
          <p:nvPr/>
        </p:nvSpPr>
        <p:spPr>
          <a:xfrm rot="991804">
            <a:off x="6475554" y="2643878"/>
            <a:ext cx="2287405" cy="1504479"/>
          </a:xfrm>
          <a:prstGeom prst="wedgeEllipseCallout">
            <a:avLst>
              <a:gd name="adj1" fmla="val -47365"/>
              <a:gd name="adj2" fmla="val 757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[</a:t>
            </a:r>
            <a:r>
              <a:rPr lang="en-GB" sz="4400" dirty="0" err="1" smtClean="0"/>
              <a:t>kæt</a:t>
            </a:r>
            <a:r>
              <a:rPr lang="en-GB" sz="4400" dirty="0" smtClean="0"/>
              <a:t>]</a:t>
            </a:r>
            <a:endParaRPr lang="ru-RU" sz="4400" dirty="0" smtClean="0"/>
          </a:p>
          <a:p>
            <a:pPr algn="ctr"/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 rot="991804">
            <a:off x="381039" y="508606"/>
            <a:ext cx="2287405" cy="1504479"/>
          </a:xfrm>
          <a:prstGeom prst="wedgeEllipseCallout">
            <a:avLst>
              <a:gd name="adj1" fmla="val 61459"/>
              <a:gd name="adj2" fmla="val 432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[</a:t>
            </a:r>
            <a:r>
              <a:rPr lang="en-GB" sz="4400" dirty="0" err="1" smtClean="0"/>
              <a:t>kæt</a:t>
            </a:r>
            <a:r>
              <a:rPr lang="en-GB" sz="4400" dirty="0" smtClean="0"/>
              <a:t>]</a:t>
            </a:r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>             Grammar</a:t>
            </a:r>
            <a:endParaRPr lang="ru-RU" sz="6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endParaRPr lang="ru-RU" dirty="0"/>
          </a:p>
        </p:txBody>
      </p:sp>
      <p:pic>
        <p:nvPicPr>
          <p:cNvPr id="4" name="Рисунок 3" descr="Изображение 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69189"/>
            <a:ext cx="4986668" cy="4488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>English speech practice</a:t>
            </a:r>
            <a:endParaRPr lang="ru-RU" sz="6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endParaRPr lang="ru-RU" dirty="0"/>
          </a:p>
        </p:txBody>
      </p:sp>
      <p:pic>
        <p:nvPicPr>
          <p:cNvPr id="5" name="Рисунок 4" descr="BDEFB13D2951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5230">
            <a:off x="4658808" y="4097744"/>
            <a:ext cx="4317998" cy="242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8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>Other subjects</a:t>
            </a:r>
            <a:endParaRPr lang="ru-RU" sz="6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endParaRPr lang="ru-RU" dirty="0"/>
          </a:p>
        </p:txBody>
      </p:sp>
      <p:pic>
        <p:nvPicPr>
          <p:cNvPr id="6" name="Рисунок 5" descr="Изображение 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428736"/>
            <a:ext cx="5643602" cy="499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1571612"/>
            <a:ext cx="578624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1357298"/>
            <a:ext cx="5643602" cy="47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0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794" y="1142984"/>
            <a:ext cx="5648960" cy="504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0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422" y="1714488"/>
            <a:ext cx="5704782" cy="450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6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6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Изображ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6259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L:\Новая папка\z_452475c8ш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742602"/>
            <a:ext cx="8001056" cy="588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72</Words>
  <Application>Microsoft Office PowerPoint</Application>
  <PresentationFormat>Экран (4:3)</PresentationFormat>
  <Paragraphs>47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Entrance exams</vt:lpstr>
      <vt:lpstr>Our first day at the University</vt:lpstr>
      <vt:lpstr>          Lectures</vt:lpstr>
      <vt:lpstr>Phonetics</vt:lpstr>
      <vt:lpstr>             Grammar</vt:lpstr>
      <vt:lpstr>English speech practice</vt:lpstr>
      <vt:lpstr>Other subjects</vt:lpstr>
      <vt:lpstr>Слайд 9</vt:lpstr>
      <vt:lpstr>Exams</vt:lpstr>
      <vt:lpstr>Students’ life</vt:lpstr>
      <vt:lpstr>     Hostel</vt:lpstr>
      <vt:lpstr>Our holidays</vt:lpstr>
      <vt:lpstr>Our homework</vt:lpstr>
      <vt:lpstr>Our group</vt:lpstr>
      <vt:lpstr>Слайд 16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62</cp:revision>
  <dcterms:modified xsi:type="dcterms:W3CDTF">2012-02-21T19:53:08Z</dcterms:modified>
</cp:coreProperties>
</file>