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67" r:id="rId3"/>
    <p:sldId id="257" r:id="rId4"/>
    <p:sldId id="258" r:id="rId5"/>
    <p:sldId id="259" r:id="rId6"/>
    <p:sldId id="260" r:id="rId7"/>
    <p:sldId id="270" r:id="rId8"/>
    <p:sldId id="261" r:id="rId9"/>
    <p:sldId id="262" r:id="rId10"/>
    <p:sldId id="264" r:id="rId11"/>
    <p:sldId id="263" r:id="rId12"/>
    <p:sldId id="269" r:id="rId13"/>
    <p:sldId id="265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2496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pos="3839">
          <p15:clr>
            <a:srgbClr val="A4A3A4"/>
          </p15:clr>
        </p15:guide>
        <p15:guide id="7" pos="959">
          <p15:clr>
            <a:srgbClr val="A4A3A4"/>
          </p15:clr>
        </p15:guide>
        <p15:guide id="8" pos="6719">
          <p15:clr>
            <a:srgbClr val="A4A3A4"/>
          </p15:clr>
        </p15:guide>
        <p15:guide id="9" pos="383">
          <p15:clr>
            <a:srgbClr val="A4A3A4"/>
          </p15:clr>
        </p15:guide>
        <p15:guide id="10" pos="4703">
          <p15:clr>
            <a:srgbClr val="A4A3A4"/>
          </p15:clr>
        </p15:guide>
        <p15:guide id="11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871" autoAdjust="0"/>
  </p:normalViewPr>
  <p:slideViewPr>
    <p:cSldViewPr>
      <p:cViewPr varScale="1">
        <p:scale>
          <a:sx n="63" d="100"/>
          <a:sy n="63" d="100"/>
        </p:scale>
        <p:origin x="-978" y="-96"/>
      </p:cViewPr>
      <p:guideLst>
        <p:guide orient="horz" pos="2160"/>
        <p:guide orient="horz" pos="864"/>
        <p:guide orient="horz" pos="2496"/>
        <p:guide orient="horz" pos="1200"/>
        <p:guide orient="horz" pos="3888"/>
        <p:guide pos="3839"/>
        <p:guide pos="959"/>
        <p:guide pos="6719"/>
        <p:guide pos="383"/>
        <p:guide pos="4703"/>
        <p:guide pos="10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/>
        <c:gapWidth val="219"/>
        <c:overlap val="-27"/>
        <c:axId val="118483968"/>
        <c:axId val="118502144"/>
      </c:barChart>
      <c:catAx>
        <c:axId val="1184839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502144"/>
        <c:crosses val="autoZero"/>
        <c:auto val="1"/>
        <c:lblAlgn val="ctr"/>
        <c:lblOffset val="100"/>
      </c:catAx>
      <c:valAx>
        <c:axId val="1185021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48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DE771-B188-48E4-AEB7-E89A3BE7B8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ADB448-4F67-4CE3-84BA-B500D95DD969}">
      <dgm:prSet phldrT="[Text]"/>
      <dgm:spPr/>
      <dgm:t>
        <a:bodyPr/>
        <a:lstStyle/>
        <a:p>
          <a:pPr algn="l" defTabSz="914400">
            <a:buNone/>
          </a:pPr>
          <a:r>
            <a:rPr lang="ru-RU" sz="1800" b="0" i="0" noProof="0" dirty="0" smtClean="0">
              <a:latin typeface="Euphemia"/>
              <a:ea typeface="+mn-ea"/>
              <a:cs typeface="+mn-cs"/>
            </a:rPr>
            <a:t>Группа А</a:t>
          </a:r>
          <a:endParaRPr lang="ru-RU" sz="1800" b="0" i="0" noProof="0" dirty="0">
            <a:latin typeface="Euphemia"/>
            <a:ea typeface="+mn-ea"/>
            <a:cs typeface="+mn-cs"/>
          </a:endParaRPr>
        </a:p>
      </dgm:t>
    </dgm:pt>
    <dgm:pt modelId="{B714F248-534B-43DE-B31D-CA8CA1C2C67C}" type="parTrans" cxnId="{949F3867-33EA-439E-88F1-A1BADD2D7C53}">
      <dgm:prSet/>
      <dgm:spPr/>
      <dgm:t>
        <a:bodyPr/>
        <a:lstStyle/>
        <a:p>
          <a:endParaRPr lang="en-US"/>
        </a:p>
      </dgm:t>
    </dgm:pt>
    <dgm:pt modelId="{A0A08F3C-44DE-43E9-87C9-2B1AF3846FDD}" type="sibTrans" cxnId="{949F3867-33EA-439E-88F1-A1BADD2D7C53}">
      <dgm:prSet/>
      <dgm:spPr/>
      <dgm:t>
        <a:bodyPr/>
        <a:lstStyle/>
        <a:p>
          <a:endParaRPr lang="en-US"/>
        </a:p>
      </dgm:t>
    </dgm:pt>
    <dgm:pt modelId="{D6C2A138-C832-49C8-A32E-4B83ED52B9E0}">
      <dgm:prSet phldrT="[Text]"/>
      <dgm:spPr/>
      <dgm:t>
        <a:bodyPr/>
        <a:lstStyle/>
        <a:p>
          <a:pPr algn="l" defTabSz="914400">
            <a:buNone/>
          </a:pPr>
          <a:r>
            <a:rPr lang="ru-RU" sz="1800" b="0" i="0" noProof="0" dirty="0" smtClean="0">
              <a:latin typeface="Euphemia"/>
              <a:ea typeface="+mn-ea"/>
              <a:cs typeface="+mn-cs"/>
            </a:rPr>
            <a:t>Этап 1</a:t>
          </a:r>
          <a:endParaRPr lang="ru-RU" sz="1800" b="0" i="0" noProof="0" dirty="0">
            <a:latin typeface="Euphemia"/>
            <a:ea typeface="+mn-ea"/>
            <a:cs typeface="+mn-cs"/>
          </a:endParaRPr>
        </a:p>
      </dgm:t>
    </dgm:pt>
    <dgm:pt modelId="{B8EFC3DC-BAD0-43C5-8E0F-9B830527F58A}" type="parTrans" cxnId="{72278008-E531-4813-81EE-6E5F5F62C731}">
      <dgm:prSet/>
      <dgm:spPr/>
      <dgm:t>
        <a:bodyPr/>
        <a:lstStyle/>
        <a:p>
          <a:endParaRPr lang="en-US"/>
        </a:p>
      </dgm:t>
    </dgm:pt>
    <dgm:pt modelId="{1F7D36E7-78AF-489C-8A36-5E1264A5B365}" type="sibTrans" cxnId="{72278008-E531-4813-81EE-6E5F5F62C731}">
      <dgm:prSet/>
      <dgm:spPr/>
      <dgm:t>
        <a:bodyPr/>
        <a:lstStyle/>
        <a:p>
          <a:endParaRPr lang="en-US"/>
        </a:p>
      </dgm:t>
    </dgm:pt>
    <dgm:pt modelId="{02313BD0-8B6F-49B0-A008-DF380F575B9A}">
      <dgm:prSet phldrT="[Text]"/>
      <dgm:spPr/>
      <dgm:t>
        <a:bodyPr/>
        <a:lstStyle/>
        <a:p>
          <a:pPr algn="l" defTabSz="914400">
            <a:buNone/>
          </a:pPr>
          <a:r>
            <a:rPr lang="ru-RU" sz="1800" b="0" i="0" noProof="0" dirty="0" smtClean="0">
              <a:latin typeface="Euphemia"/>
              <a:ea typeface="+mn-ea"/>
              <a:cs typeface="+mn-cs"/>
            </a:rPr>
            <a:t>Этап 2</a:t>
          </a:r>
          <a:endParaRPr lang="ru-RU" sz="1800" b="0" i="0" noProof="0" dirty="0">
            <a:latin typeface="Euphemia"/>
            <a:ea typeface="+mn-ea"/>
            <a:cs typeface="+mn-cs"/>
          </a:endParaRPr>
        </a:p>
      </dgm:t>
    </dgm:pt>
    <dgm:pt modelId="{F46BE484-E08E-4290-BE85-E9FE953B56DA}" type="parTrans" cxnId="{3C7208AE-B233-4304-8E3B-FC37D0EAB069}">
      <dgm:prSet/>
      <dgm:spPr/>
      <dgm:t>
        <a:bodyPr/>
        <a:lstStyle/>
        <a:p>
          <a:endParaRPr lang="en-US"/>
        </a:p>
      </dgm:t>
    </dgm:pt>
    <dgm:pt modelId="{97F8EF36-36A0-415F-BF0B-7EB2CE7996AC}" type="sibTrans" cxnId="{3C7208AE-B233-4304-8E3B-FC37D0EAB069}">
      <dgm:prSet/>
      <dgm:spPr/>
      <dgm:t>
        <a:bodyPr/>
        <a:lstStyle/>
        <a:p>
          <a:endParaRPr lang="en-US"/>
        </a:p>
      </dgm:t>
    </dgm:pt>
    <dgm:pt modelId="{7F2BEE2A-2A60-47DA-B486-2364C76E9374}">
      <dgm:prSet phldrT="[Text]"/>
      <dgm:spPr/>
      <dgm:t>
        <a:bodyPr/>
        <a:lstStyle/>
        <a:p>
          <a:pPr algn="l" defTabSz="914400">
            <a:buNone/>
          </a:pPr>
          <a:r>
            <a:rPr lang="ru-RU" sz="1800" b="0" i="0" noProof="0" dirty="0" smtClean="0">
              <a:latin typeface="Euphemia"/>
              <a:ea typeface="+mn-ea"/>
              <a:cs typeface="+mn-cs"/>
            </a:rPr>
            <a:t>Группа Б</a:t>
          </a:r>
          <a:endParaRPr lang="ru-RU" sz="1800" b="0" i="0" noProof="0" dirty="0">
            <a:latin typeface="Euphemia"/>
            <a:ea typeface="+mn-ea"/>
            <a:cs typeface="+mn-cs"/>
          </a:endParaRPr>
        </a:p>
      </dgm:t>
    </dgm:pt>
    <dgm:pt modelId="{4055A5CC-4DA8-4765-87B2-5A7B9A7A9531}" type="parTrans" cxnId="{458FB52F-C2F4-44A0-9756-BE805C327AA7}">
      <dgm:prSet/>
      <dgm:spPr/>
      <dgm:t>
        <a:bodyPr/>
        <a:lstStyle/>
        <a:p>
          <a:endParaRPr lang="en-US"/>
        </a:p>
      </dgm:t>
    </dgm:pt>
    <dgm:pt modelId="{782A63DB-AE7C-425D-93E1-9AF378A3DC27}" type="sibTrans" cxnId="{458FB52F-C2F4-44A0-9756-BE805C327AA7}">
      <dgm:prSet/>
      <dgm:spPr/>
      <dgm:t>
        <a:bodyPr/>
        <a:lstStyle/>
        <a:p>
          <a:endParaRPr lang="en-US"/>
        </a:p>
      </dgm:t>
    </dgm:pt>
    <dgm:pt modelId="{AC69E069-6B75-4558-901E-FB235975D13B}">
      <dgm:prSet phldrT="[Text]"/>
      <dgm:spPr/>
      <dgm:t>
        <a:bodyPr/>
        <a:lstStyle/>
        <a:p>
          <a:pPr algn="l" defTabSz="914400">
            <a:buNone/>
          </a:pPr>
          <a:r>
            <a:rPr lang="ru-RU" sz="1800" b="0" i="0" noProof="0" dirty="0" smtClean="0">
              <a:latin typeface="Euphemia"/>
              <a:ea typeface="+mn-ea"/>
              <a:cs typeface="+mn-cs"/>
            </a:rPr>
            <a:t>Этап 3</a:t>
          </a:r>
          <a:endParaRPr lang="ru-RU" sz="1800" b="0" i="0" noProof="0" dirty="0">
            <a:latin typeface="Euphemia"/>
            <a:ea typeface="+mn-ea"/>
            <a:cs typeface="+mn-cs"/>
          </a:endParaRPr>
        </a:p>
      </dgm:t>
    </dgm:pt>
    <dgm:pt modelId="{78245A86-B699-49EB-80EF-DEFD7946D0FC}" type="parTrans" cxnId="{1CDD73EC-87DB-4B70-AB81-C67B895FF5F9}">
      <dgm:prSet/>
      <dgm:spPr/>
      <dgm:t>
        <a:bodyPr/>
        <a:lstStyle/>
        <a:p>
          <a:endParaRPr lang="en-US"/>
        </a:p>
      </dgm:t>
    </dgm:pt>
    <dgm:pt modelId="{92CE9805-3316-4477-B238-A7E8C928FC7A}" type="sibTrans" cxnId="{1CDD73EC-87DB-4B70-AB81-C67B895FF5F9}">
      <dgm:prSet/>
      <dgm:spPr/>
      <dgm:t>
        <a:bodyPr/>
        <a:lstStyle/>
        <a:p>
          <a:endParaRPr lang="en-US"/>
        </a:p>
      </dgm:t>
    </dgm:pt>
    <dgm:pt modelId="{C5E2BA22-7413-4968-B12F-8CBF59577F5C}">
      <dgm:prSet phldrT="[Text]"/>
      <dgm:spPr/>
      <dgm:t>
        <a:bodyPr/>
        <a:lstStyle/>
        <a:p>
          <a:pPr algn="l" defTabSz="914400">
            <a:buNone/>
          </a:pPr>
          <a:r>
            <a:rPr lang="ru-RU" sz="1800" b="0" i="0" noProof="0" dirty="0" smtClean="0">
              <a:latin typeface="Euphemia"/>
              <a:ea typeface="+mn-ea"/>
              <a:cs typeface="+mn-cs"/>
            </a:rPr>
            <a:t>Этап 4</a:t>
          </a:r>
          <a:endParaRPr lang="ru-RU" sz="1800" b="0" i="0" noProof="0" dirty="0">
            <a:latin typeface="Euphemia"/>
            <a:ea typeface="+mn-ea"/>
            <a:cs typeface="+mn-cs"/>
          </a:endParaRPr>
        </a:p>
      </dgm:t>
    </dgm:pt>
    <dgm:pt modelId="{0D178283-89B6-44E0-9C4C-BDD23F2DD861}" type="parTrans" cxnId="{C33C9E00-FEA6-4CF6-BA6E-4B1AF7975806}">
      <dgm:prSet/>
      <dgm:spPr/>
      <dgm:t>
        <a:bodyPr/>
        <a:lstStyle/>
        <a:p>
          <a:endParaRPr lang="en-US"/>
        </a:p>
      </dgm:t>
    </dgm:pt>
    <dgm:pt modelId="{A3391E41-63CF-422B-82A3-4A37FB5072C9}" type="sibTrans" cxnId="{C33C9E00-FEA6-4CF6-BA6E-4B1AF7975806}">
      <dgm:prSet/>
      <dgm:spPr/>
      <dgm:t>
        <a:bodyPr/>
        <a:lstStyle/>
        <a:p>
          <a:endParaRPr lang="en-US"/>
        </a:p>
      </dgm:t>
    </dgm:pt>
    <dgm:pt modelId="{EEEA8E1B-0561-48C7-8A5C-59AB56F7CA7D}">
      <dgm:prSet phldrT="[Text]"/>
      <dgm:spPr/>
      <dgm:t>
        <a:bodyPr/>
        <a:lstStyle/>
        <a:p>
          <a:pPr algn="l" defTabSz="914400">
            <a:buNone/>
          </a:pPr>
          <a:r>
            <a:rPr lang="ru-RU" sz="1800" b="0" i="0" noProof="0" dirty="0" smtClean="0">
              <a:latin typeface="Euphemia"/>
              <a:ea typeface="+mn-ea"/>
              <a:cs typeface="+mn-cs"/>
            </a:rPr>
            <a:t>Группа В</a:t>
          </a:r>
          <a:endParaRPr lang="ru-RU" sz="1800" b="0" i="0" noProof="0" dirty="0">
            <a:latin typeface="Euphemia"/>
            <a:ea typeface="+mn-ea"/>
            <a:cs typeface="+mn-cs"/>
          </a:endParaRPr>
        </a:p>
      </dgm:t>
    </dgm:pt>
    <dgm:pt modelId="{CA0D9E09-380D-4D95-87C1-A759243F7EA5}" type="parTrans" cxnId="{4449DE9B-68E9-43BC-8138-0B438FBCC92F}">
      <dgm:prSet/>
      <dgm:spPr/>
      <dgm:t>
        <a:bodyPr/>
        <a:lstStyle/>
        <a:p>
          <a:endParaRPr lang="en-US"/>
        </a:p>
      </dgm:t>
    </dgm:pt>
    <dgm:pt modelId="{5B578308-AF8C-41D1-826F-EA93BB77F913}" type="sibTrans" cxnId="{4449DE9B-68E9-43BC-8138-0B438FBCC92F}">
      <dgm:prSet/>
      <dgm:spPr/>
      <dgm:t>
        <a:bodyPr/>
        <a:lstStyle/>
        <a:p>
          <a:endParaRPr lang="en-US"/>
        </a:p>
      </dgm:t>
    </dgm:pt>
    <dgm:pt modelId="{14CFA3B0-C83F-44AB-A04A-438D51619D56}">
      <dgm:prSet phldrT="[Text]"/>
      <dgm:spPr/>
      <dgm:t>
        <a:bodyPr/>
        <a:lstStyle/>
        <a:p>
          <a:pPr algn="l" defTabSz="914400">
            <a:buNone/>
          </a:pPr>
          <a:r>
            <a:rPr lang="ru-RU" sz="1800" b="0" i="0" noProof="0" dirty="0" smtClean="0">
              <a:latin typeface="Euphemia"/>
              <a:ea typeface="+mn-ea"/>
              <a:cs typeface="+mn-cs"/>
            </a:rPr>
            <a:t>Этап 5</a:t>
          </a:r>
          <a:endParaRPr lang="ru-RU" sz="1800" b="0" i="0" noProof="0" dirty="0">
            <a:latin typeface="Euphemia"/>
            <a:ea typeface="+mn-ea"/>
            <a:cs typeface="+mn-cs"/>
          </a:endParaRPr>
        </a:p>
      </dgm:t>
    </dgm:pt>
    <dgm:pt modelId="{DDE3B769-5B4A-45E8-B27C-C5DA83FD3F3E}" type="parTrans" cxnId="{9E4C608F-F6FF-42D8-95FF-060BF383C8EA}">
      <dgm:prSet/>
      <dgm:spPr/>
      <dgm:t>
        <a:bodyPr/>
        <a:lstStyle/>
        <a:p>
          <a:endParaRPr lang="en-US"/>
        </a:p>
      </dgm:t>
    </dgm:pt>
    <dgm:pt modelId="{F81C4B75-1958-4237-8127-DA2CABF15BFD}" type="sibTrans" cxnId="{9E4C608F-F6FF-42D8-95FF-060BF383C8EA}">
      <dgm:prSet/>
      <dgm:spPr/>
      <dgm:t>
        <a:bodyPr/>
        <a:lstStyle/>
        <a:p>
          <a:endParaRPr lang="en-US"/>
        </a:p>
      </dgm:t>
    </dgm:pt>
    <dgm:pt modelId="{F840DD0D-6D3C-45EA-94E2-01C590DF2558}" type="pres">
      <dgm:prSet presAssocID="{C86DE771-B188-48E4-AEB7-E89A3BE7B8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9BC66B-66A3-411C-842A-21901EBDB470}" type="pres">
      <dgm:prSet presAssocID="{A0ADB448-4F67-4CE3-84BA-B500D95DD96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BBA96-BBF0-4D42-A299-A1EA8E4948AC}" type="pres">
      <dgm:prSet presAssocID="{A0ADB448-4F67-4CE3-84BA-B500D95DD96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7CCC8-5E51-4457-BD9F-F41B70CEEFAE}" type="pres">
      <dgm:prSet presAssocID="{7F2BEE2A-2A60-47DA-B486-2364C76E937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05757-43F2-494E-9378-384070DD2E33}" type="pres">
      <dgm:prSet presAssocID="{7F2BEE2A-2A60-47DA-B486-2364C76E937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F2778-A587-4B2A-B9A3-C45D3513F1EB}" type="pres">
      <dgm:prSet presAssocID="{EEEA8E1B-0561-48C7-8A5C-59AB56F7CA7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EF877-2268-43E2-914C-A22191A6FB4D}" type="pres">
      <dgm:prSet presAssocID="{EEEA8E1B-0561-48C7-8A5C-59AB56F7CA7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3C9E00-FEA6-4CF6-BA6E-4B1AF7975806}" srcId="{7F2BEE2A-2A60-47DA-B486-2364C76E9374}" destId="{C5E2BA22-7413-4968-B12F-8CBF59577F5C}" srcOrd="1" destOrd="0" parTransId="{0D178283-89B6-44E0-9C4C-BDD23F2DD861}" sibTransId="{A3391E41-63CF-422B-82A3-4A37FB5072C9}"/>
    <dgm:cxn modelId="{4449DE9B-68E9-43BC-8138-0B438FBCC92F}" srcId="{C86DE771-B188-48E4-AEB7-E89A3BE7B866}" destId="{EEEA8E1B-0561-48C7-8A5C-59AB56F7CA7D}" srcOrd="2" destOrd="0" parTransId="{CA0D9E09-380D-4D95-87C1-A759243F7EA5}" sibTransId="{5B578308-AF8C-41D1-826F-EA93BB77F913}"/>
    <dgm:cxn modelId="{72278008-E531-4813-81EE-6E5F5F62C731}" srcId="{A0ADB448-4F67-4CE3-84BA-B500D95DD969}" destId="{D6C2A138-C832-49C8-A32E-4B83ED52B9E0}" srcOrd="0" destOrd="0" parTransId="{B8EFC3DC-BAD0-43C5-8E0F-9B830527F58A}" sibTransId="{1F7D36E7-78AF-489C-8A36-5E1264A5B365}"/>
    <dgm:cxn modelId="{27BADCFF-1602-46F3-9394-77D09F08A112}" type="presOf" srcId="{EEEA8E1B-0561-48C7-8A5C-59AB56F7CA7D}" destId="{31AF2778-A587-4B2A-B9A3-C45D3513F1EB}" srcOrd="0" destOrd="0" presId="urn:microsoft.com/office/officeart/2005/8/layout/vList2"/>
    <dgm:cxn modelId="{A4E5A6C5-24B1-4BC4-8B06-629671B7964D}" type="presOf" srcId="{7F2BEE2A-2A60-47DA-B486-2364C76E9374}" destId="{EEB7CCC8-5E51-4457-BD9F-F41B70CEEFAE}" srcOrd="0" destOrd="0" presId="urn:microsoft.com/office/officeart/2005/8/layout/vList2"/>
    <dgm:cxn modelId="{47808BE2-2298-4B9D-B272-06BC3108BCD8}" type="presOf" srcId="{AC69E069-6B75-4558-901E-FB235975D13B}" destId="{A8705757-43F2-494E-9378-384070DD2E33}" srcOrd="0" destOrd="0" presId="urn:microsoft.com/office/officeart/2005/8/layout/vList2"/>
    <dgm:cxn modelId="{023BF7CD-FF94-40EC-9EBF-36F4DD9CA3A9}" type="presOf" srcId="{A0ADB448-4F67-4CE3-84BA-B500D95DD969}" destId="{129BC66B-66A3-411C-842A-21901EBDB470}" srcOrd="0" destOrd="0" presId="urn:microsoft.com/office/officeart/2005/8/layout/vList2"/>
    <dgm:cxn modelId="{1CDD73EC-87DB-4B70-AB81-C67B895FF5F9}" srcId="{7F2BEE2A-2A60-47DA-B486-2364C76E9374}" destId="{AC69E069-6B75-4558-901E-FB235975D13B}" srcOrd="0" destOrd="0" parTransId="{78245A86-B699-49EB-80EF-DEFD7946D0FC}" sibTransId="{92CE9805-3316-4477-B238-A7E8C928FC7A}"/>
    <dgm:cxn modelId="{458FB52F-C2F4-44A0-9756-BE805C327AA7}" srcId="{C86DE771-B188-48E4-AEB7-E89A3BE7B866}" destId="{7F2BEE2A-2A60-47DA-B486-2364C76E9374}" srcOrd="1" destOrd="0" parTransId="{4055A5CC-4DA8-4765-87B2-5A7B9A7A9531}" sibTransId="{782A63DB-AE7C-425D-93E1-9AF378A3DC27}"/>
    <dgm:cxn modelId="{3C7208AE-B233-4304-8E3B-FC37D0EAB069}" srcId="{A0ADB448-4F67-4CE3-84BA-B500D95DD969}" destId="{02313BD0-8B6F-49B0-A008-DF380F575B9A}" srcOrd="1" destOrd="0" parTransId="{F46BE484-E08E-4290-BE85-E9FE953B56DA}" sibTransId="{97F8EF36-36A0-415F-BF0B-7EB2CE7996AC}"/>
    <dgm:cxn modelId="{949F3867-33EA-439E-88F1-A1BADD2D7C53}" srcId="{C86DE771-B188-48E4-AEB7-E89A3BE7B866}" destId="{A0ADB448-4F67-4CE3-84BA-B500D95DD969}" srcOrd="0" destOrd="0" parTransId="{B714F248-534B-43DE-B31D-CA8CA1C2C67C}" sibTransId="{A0A08F3C-44DE-43E9-87C9-2B1AF3846FDD}"/>
    <dgm:cxn modelId="{0FD594AD-E470-4319-8A3D-F829DBDD0487}" type="presOf" srcId="{02313BD0-8B6F-49B0-A008-DF380F575B9A}" destId="{7F1BBA96-BBF0-4D42-A299-A1EA8E4948AC}" srcOrd="0" destOrd="1" presId="urn:microsoft.com/office/officeart/2005/8/layout/vList2"/>
    <dgm:cxn modelId="{5033B92A-0E61-4B5E-BDD8-0846558D7DF1}" type="presOf" srcId="{D6C2A138-C832-49C8-A32E-4B83ED52B9E0}" destId="{7F1BBA96-BBF0-4D42-A299-A1EA8E4948AC}" srcOrd="0" destOrd="0" presId="urn:microsoft.com/office/officeart/2005/8/layout/vList2"/>
    <dgm:cxn modelId="{35C1DC37-D788-49F1-9199-4F01CF22D4D8}" type="presOf" srcId="{14CFA3B0-C83F-44AB-A04A-438D51619D56}" destId="{61AEF877-2268-43E2-914C-A22191A6FB4D}" srcOrd="0" destOrd="0" presId="urn:microsoft.com/office/officeart/2005/8/layout/vList2"/>
    <dgm:cxn modelId="{43D6E931-B47A-422C-A063-480CB88AAFD4}" type="presOf" srcId="{C86DE771-B188-48E4-AEB7-E89A3BE7B866}" destId="{F840DD0D-6D3C-45EA-94E2-01C590DF2558}" srcOrd="0" destOrd="0" presId="urn:microsoft.com/office/officeart/2005/8/layout/vList2"/>
    <dgm:cxn modelId="{91674DA9-DB0A-4AB5-961D-FA09BF3E1DEF}" type="presOf" srcId="{C5E2BA22-7413-4968-B12F-8CBF59577F5C}" destId="{A8705757-43F2-494E-9378-384070DD2E33}" srcOrd="0" destOrd="1" presId="urn:microsoft.com/office/officeart/2005/8/layout/vList2"/>
    <dgm:cxn modelId="{9E4C608F-F6FF-42D8-95FF-060BF383C8EA}" srcId="{EEEA8E1B-0561-48C7-8A5C-59AB56F7CA7D}" destId="{14CFA3B0-C83F-44AB-A04A-438D51619D56}" srcOrd="0" destOrd="0" parTransId="{DDE3B769-5B4A-45E8-B27C-C5DA83FD3F3E}" sibTransId="{F81C4B75-1958-4237-8127-DA2CABF15BFD}"/>
    <dgm:cxn modelId="{D3FF22FA-676D-4C52-94BC-F75E26D0C92C}" type="presParOf" srcId="{F840DD0D-6D3C-45EA-94E2-01C590DF2558}" destId="{129BC66B-66A3-411C-842A-21901EBDB470}" srcOrd="0" destOrd="0" presId="urn:microsoft.com/office/officeart/2005/8/layout/vList2"/>
    <dgm:cxn modelId="{044C1E92-9310-44CE-8ECC-F7FE038DEB88}" type="presParOf" srcId="{F840DD0D-6D3C-45EA-94E2-01C590DF2558}" destId="{7F1BBA96-BBF0-4D42-A299-A1EA8E4948AC}" srcOrd="1" destOrd="0" presId="urn:microsoft.com/office/officeart/2005/8/layout/vList2"/>
    <dgm:cxn modelId="{7BAE040B-C397-450C-BD66-D24F1CA885F8}" type="presParOf" srcId="{F840DD0D-6D3C-45EA-94E2-01C590DF2558}" destId="{EEB7CCC8-5E51-4457-BD9F-F41B70CEEFAE}" srcOrd="2" destOrd="0" presId="urn:microsoft.com/office/officeart/2005/8/layout/vList2"/>
    <dgm:cxn modelId="{BB3716FD-B83D-4BB1-B0AE-3F78D93897A8}" type="presParOf" srcId="{F840DD0D-6D3C-45EA-94E2-01C590DF2558}" destId="{A8705757-43F2-494E-9378-384070DD2E33}" srcOrd="3" destOrd="0" presId="urn:microsoft.com/office/officeart/2005/8/layout/vList2"/>
    <dgm:cxn modelId="{06C23640-011F-4E35-BF3C-36E70A62A201}" type="presParOf" srcId="{F840DD0D-6D3C-45EA-94E2-01C590DF2558}" destId="{31AF2778-A587-4B2A-B9A3-C45D3513F1EB}" srcOrd="4" destOrd="0" presId="urn:microsoft.com/office/officeart/2005/8/layout/vList2"/>
    <dgm:cxn modelId="{6AA53F66-EC68-4FAA-95DA-E42BD0124C86}" type="presParOf" srcId="{F840DD0D-6D3C-45EA-94E2-01C590DF2558}" destId="{61AEF877-2268-43E2-914C-A22191A6FB4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FFBF-2C64-42CD-9E2F-09E2049D891B}" type="datetimeFigureOut">
              <a:rPr lang="ru-RU" smtClean="0"/>
              <a:pPr/>
              <a:t>14.05.2013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F2C6B-0C1B-4F88-BCBA-898BA50DE78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093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3DF44-BBF1-44C7-A0B1-7B7B2F7B3880}" type="datetimeFigureOut">
              <a:rPr lang="ru-RU" smtClean="0"/>
              <a:pPr/>
              <a:t>14.05.2013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E53BB-F993-49A1-9E37-CA3E5BE070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98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E53BB-F993-49A1-9E37-CA3E5BE0709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2023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E53BB-F993-49A1-9E37-CA3E5BE0709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76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88825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12"/>
          <p:cNvSpPr/>
          <p:nvPr/>
        </p:nvSpPr>
        <p:spPr>
          <a:xfrm flipV="1">
            <a:off x="1" y="4179342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16"/>
          <p:cNvSpPr/>
          <p:nvPr/>
        </p:nvSpPr>
        <p:spPr>
          <a:xfrm flipV="1">
            <a:off x="0" y="4232668"/>
            <a:ext cx="12188825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1775" y="4800600"/>
            <a:ext cx="7335837" cy="1371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110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7923211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-3026" y="0"/>
            <a:ext cx="7469039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ru-RU" smtClean="0"/>
              <a:pPr/>
              <a:t>14.05.2013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349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4" y="1905000"/>
            <a:ext cx="9144000" cy="4267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ru-RU" smtClean="0"/>
              <a:pPr/>
              <a:t>14.05.2013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59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black">
          <a:xfrm>
            <a:off x="9294812" y="274639"/>
            <a:ext cx="1371602" cy="589756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3" y="274639"/>
            <a:ext cx="7619999" cy="5884321"/>
          </a:xfrm>
        </p:spPr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ru-RU" smtClean="0"/>
              <a:pPr/>
              <a:t>14.05.2013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576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ru-RU" smtClean="0"/>
              <a:pPr/>
              <a:t>14.05.2013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562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flipH="1">
            <a:off x="0" y="0"/>
            <a:ext cx="12188825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12"/>
          <p:cNvSpPr/>
          <p:nvPr/>
        </p:nvSpPr>
        <p:spPr>
          <a:xfrm flipH="1" flipV="1">
            <a:off x="0" y="2975260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16"/>
          <p:cNvSpPr/>
          <p:nvPr/>
        </p:nvSpPr>
        <p:spPr>
          <a:xfrm flipH="1" flipV="1">
            <a:off x="0" y="3028586"/>
            <a:ext cx="12188825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white">
          <a:xfrm>
            <a:off x="1501775" y="5562600"/>
            <a:ext cx="7335837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617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2"/>
          <p:cNvSpPr/>
          <p:nvPr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12"/>
          <p:cNvSpPr/>
          <p:nvPr/>
        </p:nvSpPr>
        <p:spPr>
          <a:xfrm flipH="1">
            <a:off x="2" y="792217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522413" y="1371600"/>
            <a:ext cx="9144000" cy="27432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4267201"/>
            <a:ext cx="7315198" cy="10668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ru-RU" smtClean="0"/>
              <a:pPr/>
              <a:t>14.05.2013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037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4000" cy="10969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9862" y="1905000"/>
            <a:ext cx="4416552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ru-RU" smtClean="0"/>
              <a:pPr/>
              <a:t>14.05.2013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418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4000" cy="10969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ru-RU" smtClean="0"/>
              <a:pPr/>
              <a:t>14.05.2013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610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ru-RU" smtClean="0"/>
              <a:pPr/>
              <a:t>14.05.2013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338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ru-RU" smtClean="0"/>
              <a:pPr/>
              <a:t>14.05.2013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941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7923212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013" y="457200"/>
            <a:ext cx="6324599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2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ru-RU" smtClean="0"/>
              <a:pPr/>
              <a:t>14.05.2013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945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88825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12"/>
          <p:cNvSpPr/>
          <p:nvPr/>
        </p:nvSpPr>
        <p:spPr>
          <a:xfrm>
            <a:off x="1" y="0"/>
            <a:ext cx="12188824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7"/>
          <p:cNvSpPr/>
          <p:nvPr/>
        </p:nvSpPr>
        <p:spPr bwMode="hidden">
          <a:xfrm>
            <a:off x="1" y="6354411"/>
            <a:ext cx="12188824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522414" y="274638"/>
            <a:ext cx="9144000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18412" y="6518274"/>
            <a:ext cx="1676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ru-RU" smtClean="0"/>
              <a:pPr/>
              <a:t>14.05.2013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5138" y="6518274"/>
            <a:ext cx="5864674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2" y="6518274"/>
            <a:ext cx="11430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05200"/>
            <a:ext cx="12188825" cy="190844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 smtClean="0"/>
              <a:t>Musical pop and rock groups</a:t>
            </a:r>
            <a:endParaRPr lang="ru-RU" sz="6600" b="0" i="0" dirty="0">
              <a:solidFill>
                <a:schemeClr val="bg1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endParaRPr lang="ru-RU" b="0" i="0" dirty="0">
              <a:solidFill>
                <a:srgbClr val="96D2DA"/>
              </a:solidFill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49426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3514128"/>
              </p:ext>
            </p:extLst>
          </p:nvPr>
        </p:nvGraphicFramePr>
        <p:xfrm>
          <a:off x="608013" y="457200"/>
          <a:ext cx="6324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6624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6435376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282577"/>
              </p:ext>
            </p:extLst>
          </p:nvPr>
        </p:nvGraphicFramePr>
        <p:xfrm>
          <a:off x="608013" y="457200"/>
          <a:ext cx="6324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930466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40352852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t="1371" b="1371"/>
          <a:stretch>
            <a:fillRect/>
          </a:stretch>
        </p:blipFill>
        <p:spPr bwMode="auto">
          <a:xfrm>
            <a:off x="-3026" y="0"/>
            <a:ext cx="121918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t="2584" b="2584"/>
          <a:stretch>
            <a:fillRect/>
          </a:stretch>
        </p:blipFill>
        <p:spPr bwMode="auto">
          <a:xfrm>
            <a:off x="-3026" y="0"/>
            <a:ext cx="100979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t="16544" b="16544"/>
          <a:stretch>
            <a:fillRect/>
          </a:stretch>
        </p:blipFill>
        <p:spPr bwMode="auto">
          <a:xfrm>
            <a:off x="2379636" y="0"/>
            <a:ext cx="7469039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t="7386" b="7386"/>
          <a:stretch>
            <a:fillRect/>
          </a:stretch>
        </p:blipFill>
        <p:spPr bwMode="auto">
          <a:xfrm>
            <a:off x="-3026" y="0"/>
            <a:ext cx="121918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t="7802" b="7802"/>
          <a:stretch>
            <a:fillRect/>
          </a:stretch>
        </p:blipFill>
        <p:spPr bwMode="auto">
          <a:xfrm>
            <a:off x="-3025" y="0"/>
            <a:ext cx="10883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11809452" cy="714356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88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Arctic Monkeys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008" y="1071546"/>
            <a:ext cx="821536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6826" y="571480"/>
            <a:ext cx="628654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81404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5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827" r="4827"/>
          <a:stretch>
            <a:fillRect/>
          </a:stretch>
        </p:blipFill>
        <p:spPr bwMode="auto">
          <a:xfrm>
            <a:off x="-3026" y="0"/>
            <a:ext cx="121918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2380" y="928670"/>
            <a:ext cx="892975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249453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4478" y="1"/>
            <a:ext cx="55943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559434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0907797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411946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43118143"/>
              </p:ext>
            </p:extLst>
          </p:nvPr>
        </p:nvGraphicFramePr>
        <p:xfrm>
          <a:off x="6249988" y="1905000"/>
          <a:ext cx="4416426" cy="1483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72142"/>
                <a:gridCol w="1472142"/>
                <a:gridCol w="1472142"/>
              </a:tblGrid>
              <a:tr h="370840">
                <a:tc>
                  <a:txBody>
                    <a:bodyPr/>
                    <a:lstStyle/>
                    <a:p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Часть А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Часть Б</a:t>
                      </a:r>
                      <a:endParaRPr lang="ru-RU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noProof="0" dirty="0" smtClean="0"/>
                        <a:t>Класс 1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82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95</a:t>
                      </a:r>
                      <a:endParaRPr lang="ru-RU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noProof="0" dirty="0" smtClean="0"/>
                        <a:t>Класс 2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76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98</a:t>
                      </a:r>
                      <a:endParaRPr lang="ru-RU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noProof="0" dirty="0" smtClean="0"/>
                        <a:t>Класс 3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84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/>
                        <a:t>90</a:t>
                      </a:r>
                      <a:endParaRPr lang="ru-RU" noProof="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888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826738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4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7354" y="1500174"/>
            <a:ext cx="545147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0597343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8882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702875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5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98598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01094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Curves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Curves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Curves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B50E9D2-1D31-4826-83EF-9A0D178F6B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TS102801094</Template>
  <TotalTime>0</TotalTime>
  <Words>43</Words>
  <Application>Microsoft Office PowerPoint</Application>
  <PresentationFormat>Произвольный</PresentationFormat>
  <Paragraphs>24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TS102801094</vt:lpstr>
      <vt:lpstr>Musical pop and rock groups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2013-05-14T09:33:28Z</dcterms:created>
  <dcterms:modified xsi:type="dcterms:W3CDTF">2013-05-14T09:50:19Z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TC028010949991</vt:lpwstr>
  </property>
</Properties>
</file>