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71" r:id="rId19"/>
    <p:sldId id="275" r:id="rId20"/>
    <p:sldId id="276" r:id="rId21"/>
    <p:sldId id="277" r:id="rId22"/>
    <p:sldId id="272" r:id="rId23"/>
    <p:sldId id="274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DA9E5-1955-4639-A0F8-67B7D9F6F7C0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E6BA-3A83-4177-A15F-FD50A58FE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!!!%20&#1050;&#1091;&#1088;&#1089;&#1072;&#1095;&#1080;%20&#1084;&#1086;&#1080;%20!!!\9%20&#1084;&#1072;&#1103;\O%20toi%20vesne%20-%20Na%209%20may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info_2000_2000_99a0db6706f5cac435837666918b540a9ae374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Дорогие ветераны и защитники нашего Отечества!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От всего  сердца поздравляем Вас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С  Днём  Великой  Победы!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Честь и слава Вам, нашим защитникам и героям!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Желаем Вам крепкого здоровья, долголетия и благополучия!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Низкий Вам поклон!</a:t>
            </a:r>
          </a:p>
          <a:p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	Помним!</a:t>
            </a:r>
          </a:p>
          <a:p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	Гордимся!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O toi vesne - Na 9 m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5966048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advTm="890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01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6007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info_2000_2000_99a0db6706f5cac435837666918b540a9ae374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Рисунок 4" descr="wpid-x_c00cd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536504" cy="3289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148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2433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6708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sV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2396" cy="6858000"/>
          </a:xfrm>
        </p:spPr>
      </p:pic>
    </p:spTree>
  </p:cSld>
  <p:clrMapOvr>
    <a:masterClrMapping/>
  </p:clrMapOvr>
  <p:transition advTm="7316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beda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0436" cy="6858000"/>
          </a:xfrm>
        </p:spPr>
      </p:pic>
    </p:spTree>
  </p:cSld>
  <p:clrMapOvr>
    <a:masterClrMapping/>
  </p:clrMapOvr>
  <p:transition advTm="3011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(76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ransition advTm="3354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(66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5(59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736304" cy="1826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(56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941168"/>
            <a:ext cx="2409056" cy="1656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(43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32656"/>
            <a:ext cx="2697088" cy="151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(60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941168"/>
            <a:ext cx="2592288" cy="175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477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viet-postca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04769" cy="6858000"/>
          </a:xfrm>
        </p:spPr>
      </p:pic>
    </p:spTree>
  </p:cSld>
  <p:clrMapOvr>
    <a:masterClrMapping/>
  </p:clrMapOvr>
  <p:transition advTm="2839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571bbfb5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822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131a5c5c88f5ac1d55ac6e6357a7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6305" cy="6858000"/>
          </a:xfrm>
        </p:spPr>
      </p:pic>
    </p:spTree>
  </p:cSld>
  <p:clrMapOvr>
    <a:masterClrMapping/>
  </p:clrMapOvr>
  <p:transition advTm="3136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256" cy="6858000"/>
          </a:xfrm>
        </p:spPr>
      </p:pic>
    </p:spTree>
  </p:cSld>
  <p:clrMapOvr>
    <a:masterClrMapping/>
  </p:clrMapOvr>
  <p:transition advTm="2636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_img-1340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76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йн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18070" cy="6858000"/>
          </a:xfrm>
        </p:spPr>
      </p:pic>
    </p:spTree>
  </p:cSld>
  <p:clrMapOvr>
    <a:masterClrMapping/>
  </p:clrMapOvr>
  <p:transition advTm="6069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7231036_-k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67567" cy="6858000"/>
          </a:xfrm>
        </p:spPr>
      </p:pic>
      <p:sp>
        <p:nvSpPr>
          <p:cNvPr id="6" name="TextBox 5"/>
          <p:cNvSpPr txBox="1"/>
          <p:nvPr/>
        </p:nvSpPr>
        <p:spPr>
          <a:xfrm>
            <a:off x="6300192" y="33265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Выполнила студентка группы  ФТТ – 52  </a:t>
            </a:r>
          </a:p>
          <a:p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Яковенко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Виктория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794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694552_d90526d5f0686da20102f8677d62f3c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 advTm="159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2855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712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ransition advTm="15771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714012_3330929_4e43e9d2378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1304626543_docserfar1150358552i883e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6597">
            <a:off x="5364088" y="548680"/>
            <a:ext cx="3563888" cy="2672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7051_12947534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97158">
            <a:off x="5034346" y="3534700"/>
            <a:ext cx="3914797" cy="2577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525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3844035_len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557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edab5721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4795"/>
          </a:xfrm>
        </p:spPr>
      </p:pic>
    </p:spTree>
  </p:cSld>
  <p:clrMapOvr>
    <a:masterClrMapping/>
  </p:clrMapOvr>
  <p:transition advTm="4228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3cf6a16909c7f2388bd0e38455419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765" cy="6858000"/>
          </a:xfrm>
        </p:spPr>
      </p:pic>
    </p:spTree>
  </p:cSld>
  <p:clrMapOvr>
    <a:masterClrMapping/>
  </p:clrMapOvr>
  <p:transition advTm="3307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48</Words>
  <Application>Microsoft Office PowerPoint</Application>
  <PresentationFormat>Экран (4:3)</PresentationFormat>
  <Paragraphs>10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Викуля</dc:creator>
  <cp:lastModifiedBy>Викуля</cp:lastModifiedBy>
  <cp:revision>14</cp:revision>
  <dcterms:created xsi:type="dcterms:W3CDTF">2014-05-02T14:33:02Z</dcterms:created>
  <dcterms:modified xsi:type="dcterms:W3CDTF">2014-05-04T21:42:32Z</dcterms:modified>
</cp:coreProperties>
</file>