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F3A1A1EC-6E76-5A43-B17C-49D0AB99F015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435AD5FF-3C83-0C4D-9529-5773DC166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1A1EC-6E76-5A43-B17C-49D0AB99F015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AD5FF-3C83-0C4D-9529-5773DC166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1A1EC-6E76-5A43-B17C-49D0AB99F015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AD5FF-3C83-0C4D-9529-5773DC166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3A1A1EC-6E76-5A43-B17C-49D0AB99F015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35AD5FF-3C83-0C4D-9529-5773DC166A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F3A1A1EC-6E76-5A43-B17C-49D0AB99F015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435AD5FF-3C83-0C4D-9529-5773DC166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1A1EC-6E76-5A43-B17C-49D0AB99F015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AD5FF-3C83-0C4D-9529-5773DC166A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1A1EC-6E76-5A43-B17C-49D0AB99F015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AD5FF-3C83-0C4D-9529-5773DC166A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A1A1EC-6E76-5A43-B17C-49D0AB99F015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35AD5FF-3C83-0C4D-9529-5773DC166A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1A1EC-6E76-5A43-B17C-49D0AB99F015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AD5FF-3C83-0C4D-9529-5773DC166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3A1A1EC-6E76-5A43-B17C-49D0AB99F015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35AD5FF-3C83-0C4D-9529-5773DC166A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A1A1EC-6E76-5A43-B17C-49D0AB99F015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35AD5FF-3C83-0C4D-9529-5773DC166A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3A1A1EC-6E76-5A43-B17C-49D0AB99F015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35AD5FF-3C83-0C4D-9529-5773DC166A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5240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17 ноября 2015 </a:t>
            </a:r>
            <a:r>
              <a:rPr lang="ru-RU" sz="4000" dirty="0" smtClean="0"/>
              <a:t>года - Международный </a:t>
            </a:r>
            <a:r>
              <a:rPr lang="ru-RU" sz="4000" dirty="0"/>
              <a:t>день студентов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9144000" cy="4625180"/>
          </a:xfrm>
        </p:spPr>
        <p:txBody>
          <a:bodyPr/>
          <a:lstStyle/>
          <a:p>
            <a:r>
              <a:rPr lang="ru-RU" dirty="0"/>
              <a:t>В этот день на факультете </a:t>
            </a:r>
            <a:r>
              <a:rPr lang="ru-RU"/>
              <a:t>инициировано </a:t>
            </a:r>
            <a:r>
              <a:rPr lang="ru-RU" smtClean="0"/>
              <a:t>проведение </a:t>
            </a:r>
            <a:r>
              <a:rPr lang="ru-RU" dirty="0"/>
              <a:t>дня </a:t>
            </a:r>
            <a:r>
              <a:rPr lang="ru-RU"/>
              <a:t>студенческого </a:t>
            </a:r>
            <a:r>
              <a:rPr lang="ru-RU" smtClean="0"/>
              <a:t>самоуправления.</a:t>
            </a:r>
            <a:endParaRPr lang="ru-RU" dirty="0"/>
          </a:p>
        </p:txBody>
      </p:sp>
      <p:pic>
        <p:nvPicPr>
          <p:cNvPr id="4" name="Рисунок 3" descr="P_20151117_0842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23622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479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_20151117_08402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5715000" cy="4286250"/>
          </a:xfrm>
        </p:spPr>
      </p:pic>
      <p:pic>
        <p:nvPicPr>
          <p:cNvPr id="5" name="Рисунок 4" descr="P_20151117_084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2286000"/>
            <a:ext cx="5791200" cy="4572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_20151117_0842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1" y="2438400"/>
            <a:ext cx="5892800" cy="4419600"/>
          </a:xfrm>
        </p:spPr>
      </p:pic>
      <p:pic>
        <p:nvPicPr>
          <p:cNvPr id="5" name="Рисунок 4" descr="CpM3co3uFG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0"/>
            <a:ext cx="5116502" cy="564937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955006"/>
          </a:xfrm>
        </p:spPr>
        <p:txBody>
          <a:bodyPr>
            <a:normAutofit/>
          </a:bodyPr>
          <a:lstStyle/>
          <a:p>
            <a:r>
              <a:rPr lang="ru-RU" sz="2400" dirty="0"/>
              <a:t>Практические занятия по электричеству и </a:t>
            </a:r>
            <a:r>
              <a:rPr lang="ru-RU" sz="2400" dirty="0" smtClean="0"/>
              <a:t>магнетизму </a:t>
            </a:r>
            <a:r>
              <a:rPr lang="ru-RU" sz="2400" dirty="0"/>
              <a:t>ведёт Гордеенко Татьяна –председатель совета студенческого самоуправления физического факультета </a:t>
            </a:r>
            <a:br>
              <a:rPr lang="ru-RU" sz="2400" dirty="0"/>
            </a:br>
            <a:r>
              <a:rPr lang="ru-RU" sz="2400" dirty="0" err="1" smtClean="0"/>
              <a:t>Тема:Законы</a:t>
            </a:r>
            <a:r>
              <a:rPr lang="ru-RU" sz="2400" dirty="0" smtClean="0"/>
              <a:t> </a:t>
            </a:r>
            <a:r>
              <a:rPr lang="ru-RU" sz="2400" dirty="0"/>
              <a:t>постоянного тока </a:t>
            </a:r>
          </a:p>
        </p:txBody>
      </p:sp>
      <p:pic>
        <p:nvPicPr>
          <p:cNvPr id="4" name="Содержимое 3" descr="P_20151117_08443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2895600" y="2133600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4962183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_20151117_08471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19800" y="2228850"/>
            <a:ext cx="6172200" cy="4629150"/>
          </a:xfrm>
        </p:spPr>
      </p:pic>
      <p:pic>
        <p:nvPicPr>
          <p:cNvPr id="5" name="Рисунок 4" descr="P_20151117_084720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486400" cy="41148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9956800" cy="1143000"/>
          </a:xfrm>
        </p:spPr>
        <p:txBody>
          <a:bodyPr/>
          <a:lstStyle/>
          <a:p>
            <a:r>
              <a:rPr lang="ru-RU" dirty="0" smtClean="0"/>
              <a:t>Автор</a:t>
            </a:r>
            <a:r>
              <a:rPr lang="en-US" dirty="0" smtClean="0"/>
              <a:t>:</a:t>
            </a:r>
            <a:r>
              <a:rPr lang="ru-RU" dirty="0" smtClean="0"/>
              <a:t>Гурин Иван Алексеевич ,студент физического факультета ,гр. Ф-24.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</TotalTime>
  <Words>49</Words>
  <Application>Microsoft Office PowerPoint</Application>
  <PresentationFormat>Произвольный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17 ноября 2015 года - Международный день студентов</vt:lpstr>
      <vt:lpstr>Презентация PowerPoint</vt:lpstr>
      <vt:lpstr>Презентация PowerPoint</vt:lpstr>
      <vt:lpstr>Практические занятия по электричеству и магнетизму ведёт Гордеенко Татьяна –председатель совета студенческого самоуправления физического факультета  Тема:Законы постоянного тока </vt:lpstr>
      <vt:lpstr>Презентация PowerPoint</vt:lpstr>
      <vt:lpstr>Автор:Гурин Иван Алексеевич ,студент физического факультета ,гр. Ф-24.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 ноября 2015 года-Международный день студентов</dc:title>
  <dc:creator>Иван</dc:creator>
  <cp:lastModifiedBy>Svetlana Lukashevich</cp:lastModifiedBy>
  <cp:revision>11</cp:revision>
  <dcterms:modified xsi:type="dcterms:W3CDTF">2015-11-18T11:51:14Z</dcterms:modified>
</cp:coreProperties>
</file>