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33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5981CFA-088A-4F80-B11E-B4D27EE1C86F}" type="datetimeFigureOut">
              <a:rPr lang="ru-RU" smtClean="0"/>
              <a:pPr/>
              <a:t>17.11.2016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ABFF7AA-0943-4FA4-A984-58EB5C5BA6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Фотовыставка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«ГОМЕЛЬ 1917-2017»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96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me\Desktop\Новая папка\FqHFsW7-P5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934" y="1700808"/>
            <a:ext cx="8571546" cy="482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185077" y="498095"/>
            <a:ext cx="8843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04.11 студенты групп Ф-24 и Ф-31 посетили выставку «Гомель 1917-2017гг», организованную </a:t>
            </a:r>
            <a:r>
              <a:rPr lang="ru-RU" sz="2000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фотоклубом</a:t>
            </a:r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«Свет души».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3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0700" y="47667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 выставке были представлены фотографии прошлого параллельно с настоящим.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1" name="Picture 3" descr="C:\Users\Home\Desktop\Новая папка\N2zBkYx9zL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062" y="1628801"/>
            <a:ext cx="813690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32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332656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 них здания Гомеля во время революции, восстают из руин после Великой Отечественной войны, продолжают свое существование и до наших дней.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2" descr="C:\Users\Home\Desktop\Новая папка\CVdVeEOLH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59632"/>
            <a:ext cx="828092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19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Home\Desktop\Новая папка\zqmdja-e4o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47490"/>
            <a:ext cx="8352928" cy="487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2289" y="47667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Больше чем вековая история зданий, запечатлённых на фотографиях, заставляет задуматься: « А что мы </a:t>
            </a:r>
            <a:r>
              <a:rPr lang="ru-RU" sz="20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оставим </a:t>
            </a:r>
            <a:r>
              <a:rPr lang="ru-RU" sz="20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своим </a:t>
            </a:r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потомкам?»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6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631" y="476672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Также был представлен главный корпус ГГУ им. Ф. Скорины сейчас и в то время, когда его только </a:t>
            </a:r>
            <a:r>
              <a:rPr lang="ru-RU" sz="200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начинали строить.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9" name="Picture 3" descr="C:\Users\Home\Desktop\Новая папка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5106" y="3501008"/>
            <a:ext cx="4568893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Home\Desktop\Новая папка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66522"/>
            <a:ext cx="4575107" cy="329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260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Home\Desktop\Новая папка\PIIuCli-o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003" y="1628800"/>
            <a:ext cx="878148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040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42</TotalTime>
  <Words>97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Фотовыставка «ГОМЕЛЬ 1917-2017»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GURINOVICH</cp:lastModifiedBy>
  <cp:revision>6</cp:revision>
  <dcterms:created xsi:type="dcterms:W3CDTF">2016-11-13T07:25:23Z</dcterms:created>
  <dcterms:modified xsi:type="dcterms:W3CDTF">2016-11-17T08:48:34Z</dcterms:modified>
</cp:coreProperties>
</file>