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1" r:id="rId3"/>
    <p:sldId id="262" r:id="rId4"/>
    <p:sldId id="28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бзор и цели" id="{ABA716BF-3A5C-4ADB-94C9-CFEF84EBA240}">
          <p14:sldIdLst>
            <p14:sldId id="259"/>
            <p14:sldId id="261"/>
            <p14:sldId id="262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64" d="100"/>
          <a:sy n="64" d="100"/>
        </p:scale>
        <p:origin x="-18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25.10.2016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361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20.10.2016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92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indent="-228600">
              <a:buFont typeface="+mj-lt"/>
              <a:buNone/>
            </a:pPr>
            <a:endParaRPr lang="ru-RU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180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ru-RU"/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3200">
                <a:latin typeface="+mn-lt"/>
              </a:defRPr>
            </a:lvl1pPr>
            <a:lvl2pPr eaLnBrk="1" latinLnBrk="0" hangingPunct="1">
              <a:defRPr kumimoji="0" lang="ru-RU" sz="2800">
                <a:latin typeface="+mn-lt"/>
              </a:defRPr>
            </a:lvl2pPr>
            <a:lvl3pPr eaLnBrk="1" latinLnBrk="0" hangingPunct="1">
              <a:defRPr kumimoji="0" lang="ru-RU" sz="2400">
                <a:latin typeface="+mn-lt"/>
              </a:defRPr>
            </a:lvl3pPr>
            <a:lvl4pPr eaLnBrk="1" latinLnBrk="0" hangingPunct="1">
              <a:defRPr kumimoji="0" lang="ru-RU" sz="2400">
                <a:latin typeface="+mn-lt"/>
              </a:defRPr>
            </a:lvl4pPr>
            <a:lvl5pPr eaLnBrk="1" latinLnBrk="0" hangingPunct="1">
              <a:defRPr kumimoji="0" lang="ru-RU" sz="2400">
                <a:latin typeface="+mn-lt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ru-RU" sz="24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ru-RU" sz="24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ru-RU" sz="3200"/>
            </a:lvl1pPr>
            <a:lvl2pPr eaLnBrk="1" latinLnBrk="0" hangingPunct="1">
              <a:defRPr kumimoji="0" lang="ru-RU" sz="2800"/>
            </a:lvl2pPr>
            <a:lvl3pPr eaLnBrk="1" latinLnBrk="0" hangingPunct="1">
              <a:defRPr kumimoji="0" lang="ru-RU" sz="2400"/>
            </a:lvl3pPr>
            <a:lvl4pPr eaLnBrk="1" latinLnBrk="0" hangingPunct="1">
              <a:defRPr kumimoji="0" lang="ru-RU" sz="2000"/>
            </a:lvl4pPr>
            <a:lvl5pPr eaLnBrk="1" latinLnBrk="0" hangingPunct="1">
              <a:defRPr kumimoji="0" lang="ru-RU" sz="2000"/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20.10.2016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699792" y="1700808"/>
            <a:ext cx="5711192" cy="1470025"/>
          </a:xfrm>
        </p:spPr>
        <p:txBody>
          <a:bodyPr/>
          <a:lstStyle/>
          <a:p>
            <a:pPr algn="ctr"/>
            <a:r>
              <a:rPr lang="ru-RU" dirty="0" smtClean="0"/>
              <a:t>Областной конкурс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ru-RU" dirty="0" smtClean="0">
                <a:solidFill>
                  <a:srgbClr val="FF0000"/>
                </a:solidFill>
              </a:rPr>
              <a:t>ПАТРИОТ</a:t>
            </a:r>
            <a:r>
              <a:rPr lang="en-US" dirty="0" smtClean="0">
                <a:solidFill>
                  <a:srgbClr val="FF0000"/>
                </a:solidFill>
              </a:rPr>
              <a:t>.BY”</a:t>
            </a:r>
            <a:endParaRPr lang="ru-RU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29505"/>
            <a:ext cx="3888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14 октября 2016 года</a:t>
            </a:r>
            <a:r>
              <a:rPr lang="ru-RU" dirty="0"/>
              <a:t> в </a:t>
            </a:r>
            <a:r>
              <a:rPr lang="ru-RU" dirty="0" err="1"/>
              <a:t>г.Гомеле</a:t>
            </a:r>
            <a:r>
              <a:rPr lang="ru-RU" dirty="0"/>
              <a:t> состоялся областной конкурс по разработке компьютерных игр патриотической направленности </a:t>
            </a:r>
            <a:r>
              <a:rPr lang="ru-RU" b="1" dirty="0"/>
              <a:t>«ПАТРИОТ.by»</a:t>
            </a:r>
            <a:r>
              <a:rPr lang="ru-RU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387940"/>
            <a:ext cx="4065079" cy="228660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932039" y="2924944"/>
            <a:ext cx="402593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Конкурсе принимали участие </a:t>
            </a:r>
            <a:r>
              <a:rPr lang="ru-RU" b="1" dirty="0"/>
              <a:t>24 обучающихся</a:t>
            </a:r>
            <a:r>
              <a:rPr lang="ru-RU" dirty="0"/>
              <a:t> учреждений дополнительного образования детей и молодежи, общего среднего образования </a:t>
            </a:r>
            <a:r>
              <a:rPr lang="ru-RU" dirty="0" err="1"/>
              <a:t>г.Гомеля</a:t>
            </a:r>
            <a:r>
              <a:rPr lang="ru-RU" dirty="0"/>
              <a:t> и Гомельской области, проявляющих интерес к индустрии интерактивных технологий и программированию, компьютерным и видеоиграм, владеющих основами знаний современных компьютерных и мультимедиа технологий.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62356"/>
            <a:ext cx="3968440" cy="2232248"/>
          </a:xfrm>
          <a:prstGeom prst="rect">
            <a:avLst/>
          </a:prstGeom>
        </p:spPr>
      </p:pic>
      <p:pic>
        <p:nvPicPr>
          <p:cNvPr id="1026" name="Picture 2" descr="http://naclednik.ru/published/publicdata/U18755NACLEDNIK/attachments/SC/products_pictures/300_enl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941168"/>
            <a:ext cx="1476164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9336" y="2551978"/>
            <a:ext cx="4824536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/>
              <a:t>Активное участие в Конкурсе приняли:</a:t>
            </a:r>
            <a:r>
              <a:rPr lang="ru-RU" dirty="0"/>
              <a:t> Буда-</a:t>
            </a:r>
            <a:r>
              <a:rPr lang="ru-RU" dirty="0" err="1"/>
              <a:t>Кошелевский</a:t>
            </a:r>
            <a:r>
              <a:rPr lang="ru-RU" dirty="0"/>
              <a:t>, </a:t>
            </a:r>
            <a:r>
              <a:rPr lang="ru-RU" dirty="0" err="1"/>
              <a:t>Кормянский</a:t>
            </a:r>
            <a:r>
              <a:rPr lang="ru-RU" dirty="0"/>
              <a:t>, </a:t>
            </a:r>
            <a:r>
              <a:rPr lang="ru-RU" dirty="0" err="1"/>
              <a:t>Добрушский</a:t>
            </a:r>
            <a:r>
              <a:rPr lang="ru-RU" dirty="0"/>
              <a:t>, </a:t>
            </a:r>
            <a:r>
              <a:rPr lang="ru-RU" dirty="0" err="1"/>
              <a:t>Лельчицкий</a:t>
            </a:r>
            <a:r>
              <a:rPr lang="ru-RU" dirty="0"/>
              <a:t>, </a:t>
            </a:r>
            <a:r>
              <a:rPr lang="ru-RU" dirty="0" err="1"/>
              <a:t>Калинковичский</a:t>
            </a:r>
            <a:r>
              <a:rPr lang="ru-RU" dirty="0"/>
              <a:t>, Рогачевский, Светлогорский, учреждения дополнительного образования детей и молодежи, общего среднего образования </a:t>
            </a:r>
            <a:r>
              <a:rPr lang="ru-RU" dirty="0" err="1"/>
              <a:t>г.Гомеля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32656"/>
            <a:ext cx="3531976" cy="19222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44" y="4653136"/>
            <a:ext cx="3442148" cy="18677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653136"/>
            <a:ext cx="3531976" cy="18677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44" y="332656"/>
            <a:ext cx="3442148" cy="19362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35441" y="476672"/>
            <a:ext cx="4572000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/>
              <a:t>Ребята защищали представляемые на конкурсе </a:t>
            </a:r>
            <a:r>
              <a:rPr lang="ru-RU" b="1" dirty="0"/>
              <a:t>«ПАТРИОТ.by»</a:t>
            </a:r>
            <a:r>
              <a:rPr lang="ru-RU" dirty="0"/>
              <a:t> компьютерные программные продукты, творческие проекты,  демонстрировали их  работу, объяснили схемы, отвечали на вопросы жюри.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92896"/>
            <a:ext cx="3998724" cy="224928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73" y="3617537"/>
            <a:ext cx="4032448" cy="226825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heme/theme1.xml><?xml version="1.0" encoding="utf-8"?>
<a:theme xmlns:a="http://schemas.openxmlformats.org/drawingml/2006/main" name="Обуч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28</Words>
  <Application>Microsoft Office PowerPoint</Application>
  <PresentationFormat>Экран (4:3)</PresentationFormat>
  <Paragraphs>8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Обучение</vt:lpstr>
      <vt:lpstr>Областной конкурс “ПАТРИОТ.BY”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2016-10-20T09:42:22Z</dcterms:created>
  <dcterms:modified xsi:type="dcterms:W3CDTF">2016-10-25T10:03:48Z</dcterms:modified>
</cp:coreProperties>
</file>