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5"/>
  </p:notesMasterIdLst>
  <p:handoutMasterIdLst>
    <p:handoutMasterId r:id="rId6"/>
  </p:handout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ra" initials="J" lastIdx="1" clrIdx="0">
    <p:extLst>
      <p:ext uri="{19B8F6BF-5375-455C-9EA6-DF929625EA0E}">
        <p15:presenceInfo xmlns:p15="http://schemas.microsoft.com/office/powerpoint/2012/main" xmlns="" userId="Jar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-126" y="-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579187-60A9-462F-BA7C-9389A9FFABBE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2017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77750-8BA0-45AC-A619-4E8E338A4F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384710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DD4A5-D6EA-435A-B584-1274CC079A11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2017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40E6D-8430-48E9-9582-72228A18A5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602897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2017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458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2017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4225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45FFEED2-85D8-43C3-9CF9-0BA5D794D554}" type="datetime1">
              <a:rPr lang="ru-RU" smtClean="0"/>
              <a:pPr/>
              <a:t>28.03.2017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ru-RU" smtClean="0"/>
              <a:t>2017</a:t>
            </a:r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8237A816-583D-4AD8-B9D8-B5F1CEB821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8456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E178B-A0B2-41A2-A482-21A2E6B1708C}" type="datetime1">
              <a:rPr lang="ru-RU" smtClean="0"/>
              <a:pPr/>
              <a:t>28.03.2017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2017</a:t>
            </a:r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7A816-583D-4AD8-B9D8-B5F1CEB821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363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F696-3904-47A1-B722-E9E915402C54}" type="datetime1">
              <a:rPr lang="ru-RU" smtClean="0"/>
              <a:pPr/>
              <a:t>28.03.2017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2017</a:t>
            </a:r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7A816-583D-4AD8-B9D8-B5F1CEB821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8715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9F990-7D0A-4E49-ACFB-E07AF1E4134A}" type="datetime1">
              <a:rPr lang="ru-RU" smtClean="0"/>
              <a:pPr/>
              <a:t>28.03.2017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2017</a:t>
            </a:r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7A816-583D-4AD8-B9D8-B5F1CEB821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9895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E8265-E72D-4883-AEF1-6FB35C211323}" type="datetime1">
              <a:rPr lang="ru-RU" smtClean="0"/>
              <a:pPr/>
              <a:t>28.03.2017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2017</a:t>
            </a:r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7A816-583D-4AD8-B9D8-B5F1CEB821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688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DB92-68CE-4F11-BB6B-58C652E11909}" type="datetime1">
              <a:rPr lang="ru-RU" smtClean="0"/>
              <a:pPr/>
              <a:t>28.03.2017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2017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7A816-583D-4AD8-B9D8-B5F1CEB821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4393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0DB5E-9A71-4836-AE7E-B6DDAA618057}" type="datetime1">
              <a:rPr lang="ru-RU" smtClean="0"/>
              <a:pPr/>
              <a:t>28.03.2017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ru-RU" smtClean="0"/>
              <a:t>2017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7A816-583D-4AD8-B9D8-B5F1CEB821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7020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A38838A6-BE9F-4C02-B9A9-813DFDF1059F}" type="datetime1">
              <a:rPr lang="ru-RU" smtClean="0"/>
              <a:pPr/>
              <a:t>28.03.2017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2017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7A816-583D-4AD8-B9D8-B5F1CEB821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68253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D3E9E2E0-45F7-433E-98F1-17EC7884EE87}" type="datetime1">
              <a:rPr lang="ru-RU" smtClean="0"/>
              <a:pPr/>
              <a:t>28.03.2017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2017</a:t>
            </a:r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7A816-583D-4AD8-B9D8-B5F1CEB821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613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485C0-7E3D-418D-8F12-3E1565B5A599}" type="datetime1">
              <a:rPr lang="ru-RU" smtClean="0"/>
              <a:pPr/>
              <a:t>28.03.2017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2017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7A816-583D-4AD8-B9D8-B5F1CEB821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3568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60EED-BFDA-4526-892E-0CAC606958B8}" type="datetime1">
              <a:rPr lang="ru-RU" smtClean="0"/>
              <a:pPr/>
              <a:t>28.03.2017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2017</a:t>
            </a:r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7A816-583D-4AD8-B9D8-B5F1CEB821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9070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73CC4-A02D-4B62-B9B8-E451DE701E20}" type="datetime1">
              <a:rPr lang="ru-RU" smtClean="0"/>
              <a:pPr/>
              <a:t>28.03.2017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2017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7A816-583D-4AD8-B9D8-B5F1CEB821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823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0946-D34A-48E7-879F-0A2DCFC23FD1}" type="datetime1">
              <a:rPr lang="ru-RU" smtClean="0"/>
              <a:pPr/>
              <a:t>28.03.2017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2017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7A816-583D-4AD8-B9D8-B5F1CEB821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7714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79812-AD1C-4412-8BD3-FC1DA9B4EE3D}" type="datetime1">
              <a:rPr lang="ru-RU" smtClean="0"/>
              <a:pPr/>
              <a:t>28.03.2017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2017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7A816-583D-4AD8-B9D8-B5F1CEB821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7583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2453-07DD-47E3-A35A-4498899031A4}" type="datetime1">
              <a:rPr lang="ru-RU" smtClean="0"/>
              <a:pPr/>
              <a:t>28.03.2017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2017</a:t>
            </a:r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7A816-583D-4AD8-B9D8-B5F1CEB821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8984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6028C-6F9E-44A0-84F4-E2DE33C6FF92}" type="datetime1">
              <a:rPr lang="ru-RU" smtClean="0"/>
              <a:pPr/>
              <a:t>28.03.2017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2017</a:t>
            </a:r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7A816-583D-4AD8-B9D8-B5F1CEB821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507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FD10-07DB-42C1-A1C4-3ADE24B9C9C4}" type="datetime1">
              <a:rPr lang="ru-RU" smtClean="0"/>
              <a:pPr/>
              <a:t>28.03.2017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2017</a:t>
            </a:r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7A816-583D-4AD8-B9D8-B5F1CEB821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9960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4A352CD7-5658-46FF-9E2E-5DF6F03D1087}" type="datetime1">
              <a:rPr lang="ru-RU" smtClean="0"/>
              <a:pPr/>
              <a:t>28.03.2017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2017</a:t>
            </a:r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8237A816-583D-4AD8-B9D8-B5F1CEB821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6514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81825" y="3503530"/>
            <a:ext cx="8988940" cy="2549540"/>
          </a:xfrm>
        </p:spPr>
        <p:txBody>
          <a:bodyPr/>
          <a:lstStyle/>
          <a:p>
            <a:pPr algn="ctr"/>
            <a:r>
              <a:rPr lang="ru-RU" sz="4800" dirty="0" smtClean="0"/>
              <a:t>25 марта студенческий совет вместе с </a:t>
            </a:r>
            <a:r>
              <a:rPr lang="ru-RU" sz="4800" dirty="0" smtClean="0"/>
              <a:t>групп</a:t>
            </a:r>
            <a:r>
              <a:rPr lang="ru-RU" sz="4800" dirty="0" smtClean="0"/>
              <a:t>ами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ru-RU" sz="4800" dirty="0" smtClean="0"/>
              <a:t>Ф-14пр, Ф-13 физического </a:t>
            </a:r>
            <a:r>
              <a:rPr lang="ru-RU" sz="4800" dirty="0" smtClean="0"/>
              <a:t>факультета </a:t>
            </a:r>
            <a:r>
              <a:rPr lang="ru-RU" sz="4800" dirty="0" smtClean="0"/>
              <a:t>организовали </a:t>
            </a:r>
            <a:r>
              <a:rPr lang="ru-RU" sz="4800" dirty="0" smtClean="0"/>
              <a:t>ежегодный «субботник» по уборке территории 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5 </a:t>
            </a:r>
            <a:r>
              <a:rPr lang="ru-RU" sz="4800" dirty="0" smtClean="0"/>
              <a:t>корпуса.</a:t>
            </a:r>
            <a:endParaRPr lang="ru-RU" sz="4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363649" y="6053070"/>
            <a:ext cx="3859795" cy="304801"/>
          </a:xfrm>
        </p:spPr>
        <p:txBody>
          <a:bodyPr/>
          <a:lstStyle/>
          <a:p>
            <a:r>
              <a:rPr lang="ru-RU" sz="1400" dirty="0" smtClean="0"/>
              <a:t>2017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17056403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«Субботник»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179765">
            <a:off x="290173" y="2146137"/>
            <a:ext cx="4555066" cy="341630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616695">
            <a:off x="3075304" y="3113459"/>
            <a:ext cx="4370528" cy="3277896"/>
          </a:xfrm>
          <a:prstGeom prst="rect">
            <a:avLst/>
          </a:prstGeom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233123">
            <a:off x="6293888" y="700651"/>
            <a:ext cx="4318881" cy="323916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11662" y="3115832"/>
            <a:ext cx="2609409" cy="3479212"/>
          </a:xfrm>
          <a:prstGeom prst="rect">
            <a:avLst/>
          </a:prstGeom>
        </p:spPr>
      </p:pic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2017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919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«Субботник»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907" y="2457235"/>
            <a:ext cx="5618695" cy="4214022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3457" y="2457235"/>
            <a:ext cx="5618695" cy="4214021"/>
          </a:xfrm>
          <a:prstGeom prst="rect">
            <a:avLst/>
          </a:prstGeom>
        </p:spPr>
      </p:pic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2017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524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Ион (конференц-зал)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30</TotalTime>
  <Words>18</Words>
  <Application>Microsoft Office PowerPoint</Application>
  <PresentationFormat>Произвольный</PresentationFormat>
  <Paragraphs>8</Paragraphs>
  <Slides>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Ион (конференц-зал)</vt:lpstr>
      <vt:lpstr>25 марта студенческий совет вместе с группами Ф-14пр, Ф-13 физического факультета организовали ежегодный «субботник» по уборке территории  5 корпуса.</vt:lpstr>
      <vt:lpstr>«Субботник»</vt:lpstr>
      <vt:lpstr>«Субботник»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25 марта студенческий совет вместе с группой Ф-14пр физического факультета организовала ежегодный «субботник» по уборке территории 5 корпуса.</dc:title>
  <dc:creator>Jara</dc:creator>
  <cp:lastModifiedBy>ZHELONKINA</cp:lastModifiedBy>
  <cp:revision>5</cp:revision>
  <dcterms:created xsi:type="dcterms:W3CDTF">2017-03-27T17:06:29Z</dcterms:created>
  <dcterms:modified xsi:type="dcterms:W3CDTF">2017-03-28T07:11:34Z</dcterms:modified>
</cp:coreProperties>
</file>