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F8E8-E664-46E5-96E5-21C6F9578657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A452-9DB5-426D-98CF-1629E78D1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F8E8-E664-46E5-96E5-21C6F9578657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A452-9DB5-426D-98CF-1629E78D1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F8E8-E664-46E5-96E5-21C6F9578657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A452-9DB5-426D-98CF-1629E78D13D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F8E8-E664-46E5-96E5-21C6F9578657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A452-9DB5-426D-98CF-1629E78D13D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F8E8-E664-46E5-96E5-21C6F9578657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A452-9DB5-426D-98CF-1629E78D1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F8E8-E664-46E5-96E5-21C6F9578657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A452-9DB5-426D-98CF-1629E78D13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F8E8-E664-46E5-96E5-21C6F9578657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A452-9DB5-426D-98CF-1629E78D1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F8E8-E664-46E5-96E5-21C6F9578657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A452-9DB5-426D-98CF-1629E78D1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F8E8-E664-46E5-96E5-21C6F9578657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A452-9DB5-426D-98CF-1629E78D13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F8E8-E664-46E5-96E5-21C6F9578657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A452-9DB5-426D-98CF-1629E78D13D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F8E8-E664-46E5-96E5-21C6F9578657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A452-9DB5-426D-98CF-1629E78D13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EFF8E8-E664-46E5-96E5-21C6F9578657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507A452-9DB5-426D-98CF-1629E78D13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78010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Республиканский субботник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6400800" cy="1473200"/>
          </a:xfrm>
        </p:spPr>
        <p:txBody>
          <a:bodyPr/>
          <a:lstStyle/>
          <a:p>
            <a:r>
              <a:rPr lang="ru-RU" dirty="0"/>
              <a:t>Гомельский государственный университет имени Франциска </a:t>
            </a:r>
            <a:r>
              <a:rPr lang="ru-RU" dirty="0" smtClean="0"/>
              <a:t>Скорины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457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8009" y="1916832"/>
            <a:ext cx="4059973" cy="40653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21 апреля 2018 г в 9:00 студенты факультета «Физики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информационных </a:t>
            </a:r>
            <a:r>
              <a:rPr lang="ru-RU" dirty="0" smtClean="0"/>
              <a:t>технологий» ГГУ имени Франциска Скорины приняли активное участие в РЕСПУБЛИКАНСКОМ СУББОТНКЕ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Субботник 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7" y="5247264"/>
            <a:ext cx="2465412" cy="16107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5926"/>
            <a:ext cx="447598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846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620688"/>
            <a:ext cx="6984776" cy="154692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субботники приняли участие не только студенты ,но и преподаватели факультета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819453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97949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1369"/>
            <a:ext cx="3943852" cy="2957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5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1" y="1052736"/>
            <a:ext cx="4010629" cy="300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50361"/>
            <a:ext cx="3734836" cy="280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97528"/>
            <a:ext cx="3877837" cy="290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999">
            <a:off x="1036185" y="4333854"/>
            <a:ext cx="249289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321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23" y="692696"/>
            <a:ext cx="3881326" cy="291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746784"/>
            <a:ext cx="3809209" cy="285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626718"/>
            <a:ext cx="3881216" cy="291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24" y="3626718"/>
            <a:ext cx="3906124" cy="292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45" y="2636912"/>
            <a:ext cx="2565648" cy="1746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960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6457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384376" cy="183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74" y="4408163"/>
            <a:ext cx="2711346" cy="213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66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24069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 за внимание !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15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</TotalTime>
  <Words>35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Республиканский субботник </vt:lpstr>
      <vt:lpstr>Субботник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субботник</dc:title>
  <dc:creator>user</dc:creator>
  <cp:lastModifiedBy>user</cp:lastModifiedBy>
  <cp:revision>6</cp:revision>
  <dcterms:created xsi:type="dcterms:W3CDTF">2018-04-21T08:17:08Z</dcterms:created>
  <dcterms:modified xsi:type="dcterms:W3CDTF">2018-04-21T09:15:23Z</dcterms:modified>
</cp:coreProperties>
</file>