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7" autoAdjust="0"/>
    <p:restoredTop sz="86477" autoAdjust="0"/>
  </p:normalViewPr>
  <p:slideViewPr>
    <p:cSldViewPr>
      <p:cViewPr varScale="1">
        <p:scale>
          <a:sx n="74" d="100"/>
          <a:sy n="74" d="100"/>
        </p:scale>
        <p:origin x="-19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302433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0" dirty="0" smtClean="0">
                <a:effectLst/>
              </a:rPr>
              <a:t>24 октября, в  День Организации Объединенных Наций, в Беларуси стартовал поезд «Экспресс ООН-70»: </a:t>
            </a:r>
            <a:r>
              <a:rPr lang="ru-RU" sz="2000" b="0" dirty="0">
                <a:effectLst/>
              </a:rPr>
              <a:t>10 вагонов и локомотив с символикой ООН предоставила Белорусская железная дорога. Каждый вагончик особенный. Вагоны-рестораны представлены как конференц-залы, где проходят лекции, конференции и тренинги. И пассажиры, конечно, тоже особенные.</a:t>
            </a:r>
            <a:r>
              <a:rPr lang="ru-RU" sz="2000" b="0" dirty="0" smtClean="0">
                <a:effectLst/>
              </a:rPr>
              <a:t> </a:t>
            </a:r>
            <a:r>
              <a:rPr lang="ru-RU" sz="2000" b="0" dirty="0">
                <a:effectLst/>
              </a:rPr>
              <a:t>Более 150 сотрудников ООН, представителей Правительства Республики Беларусь, гражданского общества, дипломатического корпуса и широкого круга партнеров, в числе которых  РОО «Белорусская Ассоциация клубов ЮНЕСКО</a:t>
            </a:r>
            <a:r>
              <a:rPr lang="ru-RU" sz="2000" b="0" dirty="0" smtClean="0">
                <a:effectLst/>
              </a:rPr>
              <a:t>». </a:t>
            </a:r>
            <a:br>
              <a:rPr lang="ru-RU" sz="2000" b="0" dirty="0" smtClean="0">
                <a:effectLst/>
              </a:rPr>
            </a:br>
            <a:r>
              <a:rPr lang="ru-RU" sz="2000" b="0" dirty="0" smtClean="0">
                <a:effectLst/>
              </a:rPr>
              <a:t>Из Гомеля в </a:t>
            </a:r>
            <a:r>
              <a:rPr lang="ru-RU" sz="2000" b="0" dirty="0" err="1" smtClean="0">
                <a:effectLst/>
              </a:rPr>
              <a:t>Могилёв</a:t>
            </a:r>
            <a:r>
              <a:rPr lang="ru-RU" sz="2000" b="0" dirty="0" smtClean="0">
                <a:effectLst/>
              </a:rPr>
              <a:t> на экспрессе отправились и студентки физического факультета </a:t>
            </a:r>
            <a:r>
              <a:rPr lang="ru-RU" sz="2000" b="0" dirty="0" err="1" smtClean="0">
                <a:effectLst/>
              </a:rPr>
              <a:t>Мушинская</a:t>
            </a:r>
            <a:r>
              <a:rPr lang="ru-RU" sz="2000" b="0" dirty="0" smtClean="0">
                <a:effectLst/>
              </a:rPr>
              <a:t> Татьяна (Ф-23) и </a:t>
            </a:r>
            <a:r>
              <a:rPr lang="ru-RU" sz="2000" b="0" dirty="0" err="1" smtClean="0">
                <a:effectLst/>
              </a:rPr>
              <a:t>Дервенкова</a:t>
            </a:r>
            <a:r>
              <a:rPr lang="ru-RU" sz="2000" b="0" dirty="0" smtClean="0">
                <a:effectLst/>
              </a:rPr>
              <a:t> Юлия (АС-26)</a:t>
            </a:r>
            <a:r>
              <a:rPr lang="ru-RU" sz="2400" b="0" dirty="0" smtClean="0">
                <a:effectLst/>
              </a:rPr>
              <a:t/>
            </a:r>
            <a:br>
              <a:rPr lang="ru-RU" sz="2400" b="0" dirty="0" smtClean="0">
                <a:effectLst/>
              </a:rPr>
            </a:b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6" b="17591"/>
          <a:stretch/>
        </p:blipFill>
        <p:spPr>
          <a:xfrm>
            <a:off x="1763688" y="3627257"/>
            <a:ext cx="5868144" cy="310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6380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77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24 октября, в  День Организации Объединенных Наций, в Беларуси стартовал поезд «Экспресс ООН-70»: 10 вагонов и локомотив с символикой ООН предоставила Белорусская железная дорога. Каждый вагончик особенный. Вагоны-рестораны представлены как конференц-залы, где проходят лекции, конференции и тренинги. И пассажиры, конечно, тоже особенные. Более 150 сотрудников ООН, представителей Правительства Республики Беларусь, гражданского общества, дипломатического корпуса и широкого круга партнеров, в числе которых  РОО «Белорусская Ассоциация клубов ЮНЕСКО».  Из Гомеля в Могилёв на экспрессе отправились и студентки физического факультета Мушинская Татьяна (Ф-23) и Дервенкова Юлия (АС-26)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 октября, в  День Организации Объединенных Наций, в Беларуси стартовал поезд «Экспресс ООН-70»: 10 вагонов и локомотив с символикой ООН предоставила Белорусская железная дорога. Каждый вагончик особенный. Вагоны-рестораны представлены как конференц-залы, где проходят лекции, конференции и тренинги. И пассажиры, конечно, тоже особенные. Более 150 сотрудников ООН, представителей Правительства Республики Беларусь, гражданского общества, дипломатического корпуса и широкого круга партнеров, в числе которых  РОО «Белорусская Ассоциация клубов ЮНЕСКО».  Из Гомеля в Могилёв на экспрессе отправились и студентки физического факультета Мушинская Татьяна (Ф-23) и Дервенкова Юлия (АС-26)</dc:title>
  <dc:creator>татьяна</dc:creator>
  <cp:lastModifiedBy>татьяна</cp:lastModifiedBy>
  <cp:revision>3</cp:revision>
  <dcterms:created xsi:type="dcterms:W3CDTF">2015-11-23T13:32:15Z</dcterms:created>
  <dcterms:modified xsi:type="dcterms:W3CDTF">2015-11-23T13:45:15Z</dcterms:modified>
</cp:coreProperties>
</file>