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8" r:id="rId3"/>
    <p:sldId id="257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0355A65-B2F1-443A-9D03-1848565A0D9D}" type="doc">
      <dgm:prSet loTypeId="urn:microsoft.com/office/officeart/2008/layout/CircularPictureCallout" loCatId="picture" qsTypeId="urn:microsoft.com/office/officeart/2005/8/quickstyle/simple5" qsCatId="simple" csTypeId="urn:microsoft.com/office/officeart/2005/8/colors/accent1_2" csCatId="accent1" phldr="1"/>
      <dgm:spPr/>
    </dgm:pt>
    <dgm:pt modelId="{46D8FF77-84E4-462F-944F-7959E7D7987F}">
      <dgm:prSet phldrT="[Текст]" phldr="1"/>
      <dgm:spPr/>
      <dgm:t>
        <a:bodyPr/>
        <a:lstStyle/>
        <a:p>
          <a:endParaRPr lang="ru-RU" dirty="0"/>
        </a:p>
      </dgm:t>
    </dgm:pt>
    <dgm:pt modelId="{DDF2EE61-6BBF-4A3F-98CC-308310C4D851}" type="sibTrans" cxnId="{44FC7229-6D0B-4EEA-957E-A16D48341235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AB10435-6077-4463-8CCF-AC9E8A64D190}" type="parTrans" cxnId="{44FC7229-6D0B-4EEA-957E-A16D48341235}">
      <dgm:prSet/>
      <dgm:spPr/>
      <dgm:t>
        <a:bodyPr/>
        <a:lstStyle/>
        <a:p>
          <a:endParaRPr lang="ru-RU"/>
        </a:p>
      </dgm:t>
    </dgm:pt>
    <dgm:pt modelId="{6D02CA6B-87A4-45C1-B755-0097949F7C54}" type="pres">
      <dgm:prSet presAssocID="{30355A65-B2F1-443A-9D03-1848565A0D9D}" presName="Name0" presStyleCnt="0">
        <dgm:presLayoutVars>
          <dgm:chMax val="7"/>
          <dgm:chPref val="7"/>
          <dgm:dir/>
        </dgm:presLayoutVars>
      </dgm:prSet>
      <dgm:spPr/>
    </dgm:pt>
    <dgm:pt modelId="{6376B47D-2FA4-423C-97B4-6219B0BE9EED}" type="pres">
      <dgm:prSet presAssocID="{30355A65-B2F1-443A-9D03-1848565A0D9D}" presName="Name1" presStyleCnt="0"/>
      <dgm:spPr/>
    </dgm:pt>
    <dgm:pt modelId="{4436E5DA-B369-4884-809A-93C43E498623}" type="pres">
      <dgm:prSet presAssocID="{DDF2EE61-6BBF-4A3F-98CC-308310C4D851}" presName="picture_1" presStyleCnt="0"/>
      <dgm:spPr/>
    </dgm:pt>
    <dgm:pt modelId="{6DD510FA-1184-49EC-9703-E2F0D63489F0}" type="pres">
      <dgm:prSet presAssocID="{DDF2EE61-6BBF-4A3F-98CC-308310C4D851}" presName="pictureRepeatNode" presStyleLbl="alignImgPlace1" presStyleIdx="0" presStyleCnt="1" custScaleX="200000" custScaleY="200000" custLinFactX="-292000" custLinFactY="200000" custLinFactNeighborX="-300000" custLinFactNeighborY="228993"/>
      <dgm:spPr/>
      <dgm:t>
        <a:bodyPr/>
        <a:lstStyle/>
        <a:p>
          <a:endParaRPr lang="ru-RU"/>
        </a:p>
      </dgm:t>
    </dgm:pt>
    <dgm:pt modelId="{CDB87F61-58B4-4FD3-9CB5-C922270A895F}" type="pres">
      <dgm:prSet presAssocID="{46D8FF77-84E4-462F-944F-7959E7D7987F}" presName="text_1" presStyleLbl="node1" presStyleIdx="0" presStyleCnt="0" custFlipVert="0" custFlipHor="0" custScaleX="56897" custScaleY="18147" custLinFactY="29913" custLinFactNeighborX="-84698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5B87045-E16A-4D96-BEBB-C03DA3D2A181}" type="presOf" srcId="{46D8FF77-84E4-462F-944F-7959E7D7987F}" destId="{CDB87F61-58B4-4FD3-9CB5-C922270A895F}" srcOrd="0" destOrd="0" presId="urn:microsoft.com/office/officeart/2008/layout/CircularPictureCallout"/>
    <dgm:cxn modelId="{44FC7229-6D0B-4EEA-957E-A16D48341235}" srcId="{30355A65-B2F1-443A-9D03-1848565A0D9D}" destId="{46D8FF77-84E4-462F-944F-7959E7D7987F}" srcOrd="0" destOrd="0" parTransId="{5AB10435-6077-4463-8CCF-AC9E8A64D190}" sibTransId="{DDF2EE61-6BBF-4A3F-98CC-308310C4D851}"/>
    <dgm:cxn modelId="{6A85C605-8495-44D2-BC40-DB6910FD0FEC}" type="presOf" srcId="{DDF2EE61-6BBF-4A3F-98CC-308310C4D851}" destId="{6DD510FA-1184-49EC-9703-E2F0D63489F0}" srcOrd="0" destOrd="0" presId="urn:microsoft.com/office/officeart/2008/layout/CircularPictureCallout"/>
    <dgm:cxn modelId="{CAE565FE-96F6-42E4-84F1-7578204A2A96}" type="presOf" srcId="{30355A65-B2F1-443A-9D03-1848565A0D9D}" destId="{6D02CA6B-87A4-45C1-B755-0097949F7C54}" srcOrd="0" destOrd="0" presId="urn:microsoft.com/office/officeart/2008/layout/CircularPictureCallout"/>
    <dgm:cxn modelId="{ADA7E5E7-6A6F-4EFA-8D91-6DFF81AA0EE8}" type="presParOf" srcId="{6D02CA6B-87A4-45C1-B755-0097949F7C54}" destId="{6376B47D-2FA4-423C-97B4-6219B0BE9EED}" srcOrd="0" destOrd="0" presId="urn:microsoft.com/office/officeart/2008/layout/CircularPictureCallout"/>
    <dgm:cxn modelId="{AB8FEF8D-075F-466D-9526-5277B0DFD095}" type="presParOf" srcId="{6376B47D-2FA4-423C-97B4-6219B0BE9EED}" destId="{4436E5DA-B369-4884-809A-93C43E498623}" srcOrd="0" destOrd="0" presId="urn:microsoft.com/office/officeart/2008/layout/CircularPictureCallout"/>
    <dgm:cxn modelId="{7710555D-3163-4FB4-8A19-86EF73446EC9}" type="presParOf" srcId="{4436E5DA-B369-4884-809A-93C43E498623}" destId="{6DD510FA-1184-49EC-9703-E2F0D63489F0}" srcOrd="0" destOrd="0" presId="urn:microsoft.com/office/officeart/2008/layout/CircularPictureCallout"/>
    <dgm:cxn modelId="{B5A64517-BA36-4EDE-8E56-3334CD57F132}" type="presParOf" srcId="{6376B47D-2FA4-423C-97B4-6219B0BE9EED}" destId="{CDB87F61-58B4-4FD3-9CB5-C922270A895F}" srcOrd="1" destOrd="0" presId="urn:microsoft.com/office/officeart/2008/layout/CircularPictureCallout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D510FA-1184-49EC-9703-E2F0D63489F0}">
      <dsp:nvSpPr>
        <dsp:cNvPr id="0" name=""/>
        <dsp:cNvSpPr/>
      </dsp:nvSpPr>
      <dsp:spPr>
        <a:xfrm>
          <a:off x="0" y="-296974"/>
          <a:ext cx="2088232" cy="2088232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DB87F61-58B4-4FD3-9CB5-C922270A895F}">
      <dsp:nvSpPr>
        <dsp:cNvPr id="0" name=""/>
        <dsp:cNvSpPr/>
      </dsp:nvSpPr>
      <dsp:spPr>
        <a:xfrm>
          <a:off x="288032" y="1368151"/>
          <a:ext cx="380205" cy="62526"/>
        </a:xfrm>
        <a:prstGeom prst="rect">
          <a:avLst/>
        </a:prstGeom>
        <a:noFill/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/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b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 dirty="0"/>
        </a:p>
      </dsp:txBody>
      <dsp:txXfrm>
        <a:off x="288032" y="1368151"/>
        <a:ext cx="380205" cy="625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CircularPictureCallout">
  <dgm:title val=""/>
  <dgm:desc val=""/>
  <dgm:catLst>
    <dgm:cat type="picture" pri="2000"/>
    <dgm:cat type="pictureconvert" pri="2000"/>
  </dgm:catLst>
  <dgm:sampData>
    <dgm:dataModel>
      <dgm:ptLst>
        <dgm:pt modelId="0" type="doc"/>
        <dgm:pt modelId="1"/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2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axis="ch" ptType="node" func="cnt" op="lte" val="1">
          <dgm:constrLst>
            <dgm:constr type="h" for="ch" forName="picture_1" refType="h"/>
            <dgm:constr type="w" for="ch" forName="picture_1" refType="h" refFor="ch" refForName="picture_1" op="equ"/>
            <dgm:constr type="l" for="ch" forName="picture_1"/>
            <dgm:constr type="t" for="ch" forName="picture_1"/>
            <dgm:constr type="w" for="ch" forName="text_1" refType="w" refFor="ch" refForName="picture_1" fact="0.64"/>
            <dgm:constr type="h" for="ch" forName="text_1" refType="h" refFor="ch" refForName="picture_1" fact="0.33"/>
            <dgm:constr type="l" for="ch" forName="text_1" refType="w" refFor="ch" refForName="picture_1" fact="0.18"/>
            <dgm:constr type="t" for="ch" forName="text_1" refType="h" refFor="ch" refForName="picture_1" fact="0.531"/>
          </dgm:constrLst>
        </dgm:if>
        <dgm:if name="Name4" axis="ch" ptType="node" func="cnt" op="lte" val="2">
          <dgm:choose name="Name5">
            <dgm:if name="Name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l" for="ch" forName="picture_2" refType="w" refFor="ch" refForName="picture_1" fact="1.21"/>
                <dgm:constr type="ctrY" for="ch" forName="picture_2" refType="h" refFor="ch" refForName="picture_1" fact="0.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if>
            <dgm:else name="Name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5"/>
                <dgm:constr type="h" for="ch" forName="picture_2" refType="h" refFor="ch" refForName="picture_1" fact="0.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</dgm:constrLst>
            </dgm:else>
          </dgm:choose>
        </dgm:if>
        <dgm:if name="Name8" axis="ch" ptType="node" func="cnt" op="lte" val="3">
          <dgm:choose name="Name9">
            <dgm:if name="Name10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l" for="ch" forName="picture_2" refType="w" refFor="ch" refForName="picture_1" fact="1.21"/>
                <dgm:constr type="ctrY" for="ch" forName="picture_2" refType="h" refFor="ch" refForName="picture_1" fact="0.18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l" for="ch" forName="picture_3" refType="w" refFor="ch" refForName="picture_1" fact="1.21"/>
                <dgm:constr type="ctrY" for="ch" forName="picture_3" refType="h" refFor="ch" refForName="picture_1" fact="0.812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if>
            <dgm:else name="Name11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75"/>
                <dgm:constr type="h" for="ch" forName="picture_2" refType="h" refFor="ch" refForName="picture_1" fact="0.375"/>
                <dgm:constr type="r" for="ch" forName="picture_2" refType="w"/>
                <dgm:constr type="rOff" for="ch" forName="picture_2" refType="w" refFor="ch" refForName="picture_1" fact="-1.21"/>
                <dgm:constr type="ctrY" for="ch" forName="picture_2" refType="h" refFor="ch" refForName="picture_1" fact="0.18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75"/>
                <dgm:constr type="h" for="ch" forName="picture_3" refType="h" refFor="ch" refForName="picture_1" fact="0.375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812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</dgm:constrLst>
            </dgm:else>
          </dgm:choose>
        </dgm:if>
        <dgm:if name="Name12" axis="ch" ptType="node" func="cnt" op="lte" val="4">
          <dgm:choose name="Name13">
            <dgm:if name="Name14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l" for="ch" forName="picture_2" refType="w" refFor="ch" refForName="picture_1" fact="1.354"/>
                <dgm:constr type="ctrY" for="ch" forName="picture_2" refType="h" refFor="ch" refForName="picture_1" fact="0.1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l" for="ch" forName="picture_3" refType="w" refFor="ch" refForName="picture_1" fact="1.21"/>
                <dgm:constr type="ctrY" for="ch" forName="picture_3" refType="h" refFor="ch" refForName="picture_1" fact="0.5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l" for="ch" forName="picture_4" refType="w" refFor="ch" refForName="picture_1" fact="1.354"/>
                <dgm:constr type="ctrY" for="ch" forName="picture_4" refType="h" refFor="ch" refForName="picture_1" fact="0.8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if>
            <dgm:else name="Name15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3"/>
                <dgm:constr type="h" for="ch" forName="picture_2" refType="h" refFor="ch" refForName="picture_1" fact="0.3"/>
                <dgm:constr type="r" for="ch" forName="picture_2" refType="w"/>
                <dgm:constr type="rOff" for="ch" forName="picture_2" refType="w" refFor="ch" refForName="picture_1" fact="-1.354"/>
                <dgm:constr type="ctrY" for="ch" forName="picture_2" refType="h" refFor="ch" refForName="picture_1" fact="0.1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3"/>
                <dgm:constr type="h" for="ch" forName="picture_3" refType="h" refFor="ch" refForName="picture_1" fact="0.3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5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3"/>
                <dgm:constr type="h" for="ch" forName="picture_4" refType="h" refFor="ch" refForName="picture_1" fact="0.3"/>
                <dgm:constr type="r" for="ch" forName="picture_4" refType="w"/>
                <dgm:constr type="rOff" for="ch" forName="picture_4" refType="w" refFor="ch" refForName="picture_1" fact="-1.354"/>
                <dgm:constr type="ctrY" for="ch" forName="picture_4" refType="h" refFor="ch" refForName="picture_1" fact="0.8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</dgm:constrLst>
            </dgm:else>
          </dgm:choose>
        </dgm:if>
        <dgm:if name="Name16" axis="ch" ptType="node" func="cnt" op="lte" val="5">
          <dgm:choose name="Name17">
            <dgm:if name="Name18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l" for="ch" forName="picture_2" refType="w" refFor="ch" refForName="picture_1" fact="1.375"/>
                <dgm:constr type="ctrY" for="ch" forName="picture_2" refType="h" refFor="ch" refForName="picture_1" fact="0.11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l" for="ch" forName="picture_3" refType="w" refFor="ch" refForName="picture_1" fact="1.21"/>
                <dgm:constr type="ctrY" for="ch" forName="picture_3" refType="h" refFor="ch" refForName="picture_1" fact="0.353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l" for="ch" forName="picture_4" refType="w" refFor="ch" refForName="picture_1" fact="1.21"/>
                <dgm:constr type="ctrY" for="ch" forName="picture_4" refType="h" refFor="ch" refForName="picture_1" fact="0.647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l" for="ch" forName="picture_5" refType="w" refFor="ch" refForName="picture_1" fact="1.375"/>
                <dgm:constr type="ctrY" for="ch" forName="picture_5" refType="h" refFor="ch" refForName="picture_1" fact="0.8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if>
            <dgm:else name="Name19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22"/>
                <dgm:constr type="h" for="ch" forName="picture_2" refType="h" refFor="ch" refForName="picture_1" fact="0.22"/>
                <dgm:constr type="r" for="ch" forName="picture_2" refType="w"/>
                <dgm:constr type="rOff" for="ch" forName="picture_2" refType="w" refFor="ch" refForName="picture_1" fact="-1.375"/>
                <dgm:constr type="ctrY" for="ch" forName="picture_2" refType="h" refFor="ch" refForName="picture_1" fact="0.11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22"/>
                <dgm:constr type="h" for="ch" forName="picture_3" refType="h" refFor="ch" refForName="picture_1" fact="0.22"/>
                <dgm:constr type="r" for="ch" forName="picture_3" refType="w"/>
                <dgm:constr type="rOff" for="ch" forName="picture_3" refType="w" refFor="ch" refForName="picture_1" fact="-1.21"/>
                <dgm:constr type="ctrY" for="ch" forName="picture_3" refType="h" refFor="ch" refForName="picture_1" fact="0.353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22"/>
                <dgm:constr type="h" for="ch" forName="picture_4" refType="h" refFor="ch" refForName="picture_1" fact="0.22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647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22"/>
                <dgm:constr type="h" for="ch" forName="picture_5" refType="h" refFor="ch" refForName="picture_1" fact="0.22"/>
                <dgm:constr type="r" for="ch" forName="picture_5" refType="w"/>
                <dgm:constr type="rOff" for="ch" forName="picture_5" refType="w" refFor="ch" refForName="picture_1" fact="-1.375"/>
                <dgm:constr type="ctrY" for="ch" forName="picture_5" refType="h" refFor="ch" refForName="picture_1" fact="0.8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</dgm:constrLst>
            </dgm:else>
          </dgm:choose>
        </dgm:if>
        <dgm:if name="Name20" axis="ch" ptType="node" func="cnt" op="lte" val="6">
          <dgm:choose name="Name21">
            <dgm:if name="Name22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l" for="ch" forName="picture_2" refType="w" refFor="ch" refForName="picture_1" fact="1.4238"/>
                <dgm:constr type="ctrY" for="ch" forName="picture_2" refType="h" refFor="ch" refForName="picture_1" fact="0.09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l" for="ch" forName="picture_3" refType="w" refFor="ch" refForName="picture_1" fact="1.2667"/>
                <dgm:constr type="ctrY" for="ch" forName="picture_3" refType="h" refFor="ch" refForName="picture_1" fact="0.261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l" for="ch" forName="picture_4" refType="w" refFor="ch" refForName="picture_1" fact="1.21"/>
                <dgm:constr type="ctrY" for="ch" forName="picture_4" refType="h" refFor="ch" refForName="picture_1" fact="0.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l" for="ch" forName="picture_5" refType="w" refFor="ch" refForName="picture_1" fact="1.2667"/>
                <dgm:constr type="ctrY" for="ch" forName="picture_5" refType="h" refFor="ch" refForName="picture_1" fact="0.739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l" for="ch" forName="picture_6" refType="w" refFor="ch" refForName="picture_1" fact="1.4238"/>
                <dgm:constr type="ctrY" for="ch" forName="picture_6" refType="h" refFor="ch" refForName="picture_1" fact="0.91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if>
            <dgm:else name="Name23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8"/>
                <dgm:constr type="h" for="ch" forName="picture_2" refType="h" refFor="ch" refForName="picture_1" fact="0.18"/>
                <dgm:constr type="r" for="ch" forName="picture_2" refType="w"/>
                <dgm:constr type="rOff" for="ch" forName="picture_2" refType="w" refFor="ch" refForName="picture_1" fact="-1.4238"/>
                <dgm:constr type="ctrY" for="ch" forName="picture_2" refType="h" refFor="ch" refForName="picture_1" fact="0.09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8"/>
                <dgm:constr type="h" for="ch" forName="picture_3" refType="h" refFor="ch" refForName="picture_1" fact="0.18"/>
                <dgm:constr type="r" for="ch" forName="picture_3" refType="w"/>
                <dgm:constr type="rOff" for="ch" forName="picture_3" refType="w" refFor="ch" refForName="picture_1" fact="-1.2667"/>
                <dgm:constr type="ctrY" for="ch" forName="picture_3" refType="h" refFor="ch" refForName="picture_1" fact="0.261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8"/>
                <dgm:constr type="h" for="ch" forName="picture_4" refType="h" refFor="ch" refForName="picture_1" fact="0.18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8"/>
                <dgm:constr type="h" for="ch" forName="picture_5" refType="h" refFor="ch" refForName="picture_1" fact="0.18"/>
                <dgm:constr type="r" for="ch" forName="picture_5" refType="w"/>
                <dgm:constr type="rOff" for="ch" forName="picture_5" refType="w" refFor="ch" refForName="picture_1" fact="-1.2667"/>
                <dgm:constr type="ctrY" for="ch" forName="picture_5" refType="h" refFor="ch" refForName="picture_1" fact="0.739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8"/>
                <dgm:constr type="h" for="ch" forName="picture_6" refType="h" refFor="ch" refForName="picture_1" fact="0.18"/>
                <dgm:constr type="r" for="ch" forName="picture_6" refType="w"/>
                <dgm:constr type="rOff" for="ch" forName="picture_6" refType="w" refFor="ch" refForName="picture_1" fact="-1.4238"/>
                <dgm:constr type="ctrY" for="ch" forName="picture_6" refType="h" refFor="ch" refForName="picture_1" fact="0.91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</dgm:constrLst>
            </dgm:else>
          </dgm:choose>
        </dgm:if>
        <dgm:else name="Name24">
          <dgm:choose name="Name25">
            <dgm:if name="Name26" func="var" arg="dir" op="equ" val="norm">
              <dgm:constrLst>
                <dgm:constr type="h" for="ch" forName="picture_1" refType="h"/>
                <dgm:constr type="w" for="ch" forName="picture_1" refType="h" refFor="ch" refForName="picture_1" op="equ"/>
                <dgm:constr type="l" for="ch" forName="picture_1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l" for="ch" forName="picture_2" refType="w" refFor="ch" refForName="picture_1" fact="1.4363"/>
                <dgm:constr type="ctrY" for="ch" forName="picture_2" refType="h" refFor="ch" refForName="picture_1" fact="0.075"/>
                <dgm:constr type="l" for="ch" forName="line_2" refType="ctrX" refFor="ch" refForName="picture_1"/>
                <dgm:constr type="h" for="ch" forName="line_2"/>
                <dgm:constr type="r" for="ch" forName="line_2" refType="ctrX" refFor="ch" refForName="picture_2"/>
                <dgm:constr type="ctrY" for="ch" forName="line_2" refType="ctrY" refFor="ch" refForName="picture_2"/>
                <dgm:constr type="r" for="ch" forName="textparent_2" refType="w"/>
                <dgm:constr type="h" for="ch" forName="textparent_2" refType="h" refFor="ch" refForName="picture_2"/>
                <dgm:constr type="l" for="ch" forName="textparent_2" refType="r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l" for="ch" forName="picture_3" refType="w" refFor="ch" refForName="picture_1" fact="1.2898"/>
                <dgm:constr type="ctrY" for="ch" forName="picture_3" refType="h" refFor="ch" refForName="picture_1" fact="0.227"/>
                <dgm:constr type="l" for="ch" forName="line_3" refType="ctrX" refFor="ch" refForName="picture_1"/>
                <dgm:constr type="h" for="ch" forName="line_3"/>
                <dgm:constr type="r" for="ch" forName="line_3" refType="ctrX" refFor="ch" refForName="picture_3"/>
                <dgm:constr type="ctrY" for="ch" forName="line_3" refType="ctrY" refFor="ch" refForName="picture_3"/>
                <dgm:constr type="r" for="ch" forName="textparent_3" refType="w"/>
                <dgm:constr type="h" for="ch" forName="textparent_3" refType="h" refFor="ch" refForName="picture_3"/>
                <dgm:constr type="l" for="ch" forName="textparent_3" refType="r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l" for="ch" forName="picture_4" refType="w" refFor="ch" refForName="picture_1" fact="1.21"/>
                <dgm:constr type="ctrY" for="ch" forName="picture_4" refType="h" refFor="ch" refForName="picture_1" fact="0.405"/>
                <dgm:constr type="l" for="ch" forName="line_4" refType="ctrX" refFor="ch" refForName="picture_1"/>
                <dgm:constr type="h" for="ch" forName="line_4"/>
                <dgm:constr type="r" for="ch" forName="line_4" refType="ctrX" refFor="ch" refForName="picture_4"/>
                <dgm:constr type="ctrY" for="ch" forName="line_4" refType="ctrY" refFor="ch" refForName="picture_4"/>
                <dgm:constr type="r" for="ch" forName="textparent_4" refType="w"/>
                <dgm:constr type="h" for="ch" forName="textparent_4" refType="h" refFor="ch" refForName="picture_4"/>
                <dgm:constr type="l" for="ch" forName="textparent_4" refType="r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l" for="ch" forName="picture_5" refType="w" refFor="ch" refForName="picture_1" fact="1.21"/>
                <dgm:constr type="ctrY" for="ch" forName="picture_5" refType="h" refFor="ch" refForName="picture_1" fact="0.595"/>
                <dgm:constr type="l" for="ch" forName="line_5" refType="ctrX" refFor="ch" refForName="picture_1"/>
                <dgm:constr type="h" for="ch" forName="line_5"/>
                <dgm:constr type="r" for="ch" forName="line_5" refType="ctrX" refFor="ch" refForName="picture_5"/>
                <dgm:constr type="ctrY" for="ch" forName="line_5" refType="ctrY" refFor="ch" refForName="picture_5"/>
                <dgm:constr type="r" for="ch" forName="textparent_5" refType="w"/>
                <dgm:constr type="h" for="ch" forName="textparent_5" refType="h" refFor="ch" refForName="picture_5"/>
                <dgm:constr type="l" for="ch" forName="textparent_5" refType="r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l" for="ch" forName="picture_6" refType="w" refFor="ch" refForName="picture_1" fact="1.2898"/>
                <dgm:constr type="ctrY" for="ch" forName="picture_6" refType="h" refFor="ch" refForName="picture_1" fact="0.773"/>
                <dgm:constr type="l" for="ch" forName="line_6" refType="ctrX" refFor="ch" refForName="picture_1"/>
                <dgm:constr type="h" for="ch" forName="line_6"/>
                <dgm:constr type="r" for="ch" forName="line_6" refType="ctrX" refFor="ch" refForName="picture_6"/>
                <dgm:constr type="ctrY" for="ch" forName="line_6" refType="ctrY" refFor="ch" refForName="picture_6"/>
                <dgm:constr type="r" for="ch" forName="textparent_6" refType="w"/>
                <dgm:constr type="h" for="ch" forName="textparent_6" refType="h" refFor="ch" refForName="picture_6"/>
                <dgm:constr type="l" for="ch" forName="textparent_6" refType="r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l" for="ch" forName="picture_7" refType="w" refFor="ch" refForName="picture_1" fact="1.4363"/>
                <dgm:constr type="ctrY" for="ch" forName="picture_7" refType="h" refFor="ch" refForName="picture_1" fact="0.925"/>
                <dgm:constr type="l" for="ch" forName="line_7" refType="ctrX" refFor="ch" refForName="picture_1"/>
                <dgm:constr type="h" for="ch" forName="line_7"/>
                <dgm:constr type="r" for="ch" forName="line_7" refType="ctrX" refFor="ch" refForName="picture_7"/>
                <dgm:constr type="ctrY" for="ch" forName="line_7" refType="ctrY" refFor="ch" refForName="picture_7"/>
                <dgm:constr type="r" for="ch" forName="textparent_7" refType="w"/>
                <dgm:constr type="h" for="ch" forName="textparent_7" refType="h" refFor="ch" refForName="picture_7"/>
                <dgm:constr type="l" for="ch" forName="textparent_7" refType="r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if>
            <dgm:else name="Name27">
              <dgm:constrLst>
                <dgm:constr type="h" for="ch" forName="picture_1" refType="h"/>
                <dgm:constr type="w" for="ch" forName="picture_1" refType="h" refFor="ch" refForName="picture_1" op="equ"/>
                <dgm:constr type="r" for="ch" forName="picture_1" refType="w"/>
                <dgm:constr type="t" for="ch" forName="picture_1"/>
                <dgm:constr type="w" for="ch" forName="text_1" refType="w" refFor="ch" refForName="picture_1" fact="0.64"/>
                <dgm:constr type="h" for="ch" forName="text_1" refType="h" refFor="ch" refForName="picture_1" fact="0.33"/>
                <dgm:constr type="l" for="ch" forName="text_1" refType="l" refFor="ch" refForName="picture_1"/>
                <dgm:constr type="lOff" for="ch" forName="text_1" refType="w" refFor="ch" refForName="picture_1" fact="0.18"/>
                <dgm:constr type="t" for="ch" forName="text_1" refType="h" refFor="ch" refForName="picture_1" fact="0.531"/>
                <dgm:constr type="w" for="ch" forName="picture_2" refType="w" refFor="ch" refForName="picture_1" fact="0.15"/>
                <dgm:constr type="h" for="ch" forName="picture_2" refType="h" refFor="ch" refForName="picture_1" fact="0.15"/>
                <dgm:constr type="r" for="ch" forName="picture_2" refType="w"/>
                <dgm:constr type="rOff" for="ch" forName="picture_2" refType="w" refFor="ch" refForName="picture_1" fact="-1.4363"/>
                <dgm:constr type="ctrY" for="ch" forName="picture_2" refType="h" refFor="ch" refForName="picture_1" fact="0.075"/>
                <dgm:constr type="r" for="ch" forName="line_2" refType="ctrX" refFor="ch" refForName="picture_1"/>
                <dgm:constr type="h" for="ch" forName="line_2"/>
                <dgm:constr type="l" for="ch" forName="line_2" refType="ctrX" refFor="ch" refForName="picture_2"/>
                <dgm:constr type="ctrY" for="ch" forName="line_2" refType="ctrY" refFor="ch" refForName="picture_2"/>
                <dgm:constr type="l" for="ch" forName="textparent_2"/>
                <dgm:constr type="h" for="ch" forName="textparent_2" refType="h" refFor="ch" refForName="picture_2"/>
                <dgm:constr type="r" for="ch" forName="textparent_2" refType="l" refFor="ch" refForName="picture_2"/>
                <dgm:constr type="ctrY" for="ch" forName="textparent_2" refType="ctrY" refFor="ch" refForName="picture_2"/>
                <dgm:constr type="primFontSz" for="des" forName="text_2" val="65"/>
                <dgm:constr type="w" for="ch" forName="picture_3" refType="w" refFor="ch" refForName="picture_1" fact="0.15"/>
                <dgm:constr type="h" for="ch" forName="picture_3" refType="h" refFor="ch" refForName="picture_1" fact="0.15"/>
                <dgm:constr type="r" for="ch" forName="picture_3" refType="w"/>
                <dgm:constr type="rOff" for="ch" forName="picture_3" refType="w" refFor="ch" refForName="picture_1" fact="-1.2898"/>
                <dgm:constr type="ctrY" for="ch" forName="picture_3" refType="h" refFor="ch" refForName="picture_1" fact="0.227"/>
                <dgm:constr type="r" for="ch" forName="line_3" refType="ctrX" refFor="ch" refForName="picture_1"/>
                <dgm:constr type="h" for="ch" forName="line_3"/>
                <dgm:constr type="l" for="ch" forName="line_3" refType="ctrX" refFor="ch" refForName="picture_3"/>
                <dgm:constr type="ctrY" for="ch" forName="line_3" refType="ctrY" refFor="ch" refForName="picture_3"/>
                <dgm:constr type="l" for="ch" forName="textparent_3"/>
                <dgm:constr type="h" for="ch" forName="textparent_3" refType="h" refFor="ch" refForName="picture_3"/>
                <dgm:constr type="r" for="ch" forName="textparent_3" refType="l" refFor="ch" refForName="picture_3"/>
                <dgm:constr type="ctrY" for="ch" forName="textparent_3" refType="ctrY" refFor="ch" refForName="picture_3"/>
                <dgm:constr type="primFontSz" for="des" forName="text_3" refType="primFontSz" refFor="des" refForName="text_2" op="equ"/>
                <dgm:constr type="w" for="ch" forName="picture_4" refType="w" refFor="ch" refForName="picture_1" fact="0.15"/>
                <dgm:constr type="h" for="ch" forName="picture_4" refType="h" refFor="ch" refForName="picture_1" fact="0.15"/>
                <dgm:constr type="r" for="ch" forName="picture_4" refType="w"/>
                <dgm:constr type="rOff" for="ch" forName="picture_4" refType="w" refFor="ch" refForName="picture_1" fact="-1.21"/>
                <dgm:constr type="ctrY" for="ch" forName="picture_4" refType="h" refFor="ch" refForName="picture_1" fact="0.405"/>
                <dgm:constr type="r" for="ch" forName="line_4" refType="ctrX" refFor="ch" refForName="picture_1"/>
                <dgm:constr type="h" for="ch" forName="line_4"/>
                <dgm:constr type="l" for="ch" forName="line_4" refType="ctrX" refFor="ch" refForName="picture_4"/>
                <dgm:constr type="ctrY" for="ch" forName="line_4" refType="ctrY" refFor="ch" refForName="picture_4"/>
                <dgm:constr type="l" for="ch" forName="textparent_4"/>
                <dgm:constr type="h" for="ch" forName="textparent_4" refType="h" refFor="ch" refForName="picture_4"/>
                <dgm:constr type="r" for="ch" forName="textparent_4" refType="l" refFor="ch" refForName="picture_4"/>
                <dgm:constr type="ctrY" for="ch" forName="textparent_4" refType="ctrY" refFor="ch" refForName="picture_4"/>
                <dgm:constr type="primFontSz" for="des" forName="text_4" refType="primFontSz" refFor="des" refForName="text_2" op="equ"/>
                <dgm:constr type="w" for="ch" forName="picture_5" refType="w" refFor="ch" refForName="picture_1" fact="0.15"/>
                <dgm:constr type="h" for="ch" forName="picture_5" refType="h" refFor="ch" refForName="picture_1" fact="0.15"/>
                <dgm:constr type="r" for="ch" forName="picture_5" refType="w"/>
                <dgm:constr type="rOff" for="ch" forName="picture_5" refType="w" refFor="ch" refForName="picture_1" fact="-1.21"/>
                <dgm:constr type="ctrY" for="ch" forName="picture_5" refType="h" refFor="ch" refForName="picture_1" fact="0.595"/>
                <dgm:constr type="r" for="ch" forName="line_5" refType="ctrX" refFor="ch" refForName="picture_1"/>
                <dgm:constr type="h" for="ch" forName="line_5"/>
                <dgm:constr type="l" for="ch" forName="line_5" refType="ctrX" refFor="ch" refForName="picture_5"/>
                <dgm:constr type="ctrY" for="ch" forName="line_5" refType="ctrY" refFor="ch" refForName="picture_5"/>
                <dgm:constr type="l" for="ch" forName="textparent_5"/>
                <dgm:constr type="h" for="ch" forName="textparent_5" refType="h" refFor="ch" refForName="picture_5"/>
                <dgm:constr type="r" for="ch" forName="textparent_5" refType="l" refFor="ch" refForName="picture_5"/>
                <dgm:constr type="ctrY" for="ch" forName="textparent_5" refType="ctrY" refFor="ch" refForName="picture_5"/>
                <dgm:constr type="primFontSz" for="des" forName="text_5" refType="primFontSz" refFor="des" refForName="text_2" op="equ"/>
                <dgm:constr type="w" for="ch" forName="picture_6" refType="w" refFor="ch" refForName="picture_1" fact="0.15"/>
                <dgm:constr type="h" for="ch" forName="picture_6" refType="h" refFor="ch" refForName="picture_1" fact="0.15"/>
                <dgm:constr type="r" for="ch" forName="picture_6" refType="w"/>
                <dgm:constr type="rOff" for="ch" forName="picture_6" refType="w" refFor="ch" refForName="picture_1" fact="-1.2898"/>
                <dgm:constr type="ctrY" for="ch" forName="picture_6" refType="h" refFor="ch" refForName="picture_1" fact="0.773"/>
                <dgm:constr type="r" for="ch" forName="line_6" refType="ctrX" refFor="ch" refForName="picture_1"/>
                <dgm:constr type="h" for="ch" forName="line_6"/>
                <dgm:constr type="l" for="ch" forName="line_6" refType="ctrX" refFor="ch" refForName="picture_6"/>
                <dgm:constr type="ctrY" for="ch" forName="line_6" refType="ctrY" refFor="ch" refForName="picture_6"/>
                <dgm:constr type="l" for="ch" forName="textparent_6"/>
                <dgm:constr type="h" for="ch" forName="textparent_6" refType="h" refFor="ch" refForName="picture_6"/>
                <dgm:constr type="r" for="ch" forName="textparent_6" refType="l" refFor="ch" refForName="picture_6"/>
                <dgm:constr type="ctrY" for="ch" forName="textparent_6" refType="ctrY" refFor="ch" refForName="picture_6"/>
                <dgm:constr type="primFontSz" for="des" forName="text_6" refType="primFontSz" refFor="des" refForName="text_2" op="equ"/>
                <dgm:constr type="w" for="ch" forName="picture_7" refType="w" refFor="ch" refForName="picture_1" fact="0.15"/>
                <dgm:constr type="h" for="ch" forName="picture_7" refType="h" refFor="ch" refForName="picture_1" fact="0.15"/>
                <dgm:constr type="r" for="ch" forName="picture_7" refType="w"/>
                <dgm:constr type="rOff" for="ch" forName="picture_7" refType="w" refFor="ch" refForName="picture_1" fact="-1.4363"/>
                <dgm:constr type="ctrY" for="ch" forName="picture_7" refType="h" refFor="ch" refForName="picture_1" fact="0.925"/>
                <dgm:constr type="r" for="ch" forName="line_7" refType="ctrX" refFor="ch" refForName="picture_1"/>
                <dgm:constr type="h" for="ch" forName="line_7"/>
                <dgm:constr type="l" for="ch" forName="line_7" refType="ctrX" refFor="ch" refForName="picture_7"/>
                <dgm:constr type="ctrY" for="ch" forName="line_7" refType="ctrY" refFor="ch" refForName="picture_7"/>
                <dgm:constr type="l" for="ch" forName="textparent_7"/>
                <dgm:constr type="h" for="ch" forName="textparent_7" refType="h" refFor="ch" refForName="picture_7"/>
                <dgm:constr type="r" for="ch" forName="textparent_7" refType="l" refFor="ch" refForName="picture_7"/>
                <dgm:constr type="ctrY" for="ch" forName="textparent_7" refType="ctrY" refFor="ch" refForName="picture_7"/>
                <dgm:constr type="primFontSz" for="des" forName="text_7" refType="primFontSz" refFor="des" refForName="text_2" op="equ"/>
              </dgm:constrLst>
            </dgm:else>
          </dgm:choose>
        </dgm:else>
      </dgm:choose>
      <dgm:forEach name="wrapper" axis="self" ptType="parTrans">
        <dgm:forEach name="wrapper2" axis="self" ptType="sibTrans" st="2">
          <dgm:forEach name="pictureRepeat" axis="self">
            <dgm:layoutNode name="pictureRepeatNode" styleLbl="alignImgPlace1">
              <dgm:alg type="sp"/>
              <dgm:shape xmlns:r="http://schemas.openxmlformats.org/officeDocument/2006/relationships" type="ellipse" r:blip="" blipPhldr="1">
                <dgm:adjLst/>
              </dgm:shape>
              <dgm:presOf axis="self"/>
            </dgm:layoutNode>
          </dgm:forEach>
        </dgm:forEach>
      </dgm:forEach>
      <dgm:forEach name="Name28" axis="ch" ptType="sibTrans" hideLastTrans="0" cnt="1">
        <dgm:layoutNode name="picture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9" ref="pictureRepeat"/>
        </dgm:layoutNode>
      </dgm:forEach>
      <dgm:forEach name="Name30" axis="ch" ptType="node" cnt="1">
        <dgm:layoutNode name="text_1" styleLbl="node1">
          <dgm:varLst>
            <dgm:bulletEnabled val="1"/>
          </dgm:varLst>
          <dgm:alg type="tx">
            <dgm:param type="txAnchorVert" val="b"/>
            <dgm:param type="txAnchorVertCh" val="b"/>
            <dgm:param type="parTxRTLAlign" val="r"/>
            <dgm:param type="shpTxRTLAlignCh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primFontSz" val="65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</dgm:forEach>
      <dgm:forEach name="Name31" axis="ch" ptType="sibTrans" hideLastTrans="0" st="2" cnt="1">
        <dgm:layoutNode name="picture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2" ref="pictureRepeat"/>
        </dgm:layoutNode>
      </dgm:forEach>
      <dgm:forEach name="Name33" axis="ch" ptType="node" st="2" cnt="1">
        <dgm:layoutNode name="line_2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2">
          <dgm:choose name="Name34">
            <dgm:if name="Name35" func="var" arg="dir" op="equ" val="norm">
              <dgm:alg type="lin">
                <dgm:param type="horzAlign" val="l"/>
              </dgm:alg>
            </dgm:if>
            <dgm:else name="Name36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2" refType="w"/>
            <dgm:constr type="h" for="ch" forName="text_2" refType="h"/>
          </dgm:constrLst>
          <dgm:presOf/>
          <dgm:layoutNode name="text_2" styleLbl="revTx">
            <dgm:varLst>
              <dgm:bulletEnabled val="1"/>
            </dgm:varLst>
            <dgm:choose name="Name37">
              <dgm:if name="Name38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39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0" axis="ch" ptType="sibTrans" hideLastTrans="0" st="3" cnt="1">
        <dgm:layoutNode name="picture_3">
          <dgm:alg type="sp"/>
          <dgm:shape xmlns:r="http://schemas.openxmlformats.org/officeDocument/2006/relationships" r:blip="">
            <dgm:adjLst/>
          </dgm:shape>
          <dgm:presOf/>
          <dgm:constrLst/>
          <dgm:forEach name="Name41" ref="pictureRepeat"/>
        </dgm:layoutNode>
      </dgm:forEach>
      <dgm:forEach name="Name42" axis="ch" ptType="node" st="3" cnt="1">
        <dgm:layoutNode name="line_3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3">
          <dgm:choose name="Name43">
            <dgm:if name="Name44" func="var" arg="dir" op="equ" val="norm">
              <dgm:alg type="lin">
                <dgm:param type="horzAlign" val="l"/>
              </dgm:alg>
            </dgm:if>
            <dgm:else name="Name45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3" refType="w"/>
            <dgm:constr type="h" for="ch" forName="text_3" refType="h"/>
          </dgm:constrLst>
          <dgm:presOf/>
          <dgm:layoutNode name="text_3" styleLbl="revTx">
            <dgm:varLst>
              <dgm:bulletEnabled val="1"/>
            </dgm:varLst>
            <dgm:choose name="Name46">
              <dgm:if name="Name47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48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49" axis="ch" ptType="sibTrans" hideLastTrans="0" st="4" cnt="1">
        <dgm:layoutNode name="picture_4">
          <dgm:alg type="sp"/>
          <dgm:shape xmlns:r="http://schemas.openxmlformats.org/officeDocument/2006/relationships" r:blip="">
            <dgm:adjLst/>
          </dgm:shape>
          <dgm:presOf/>
          <dgm:constrLst/>
          <dgm:forEach name="Name50" ref="pictureRepeat"/>
        </dgm:layoutNode>
      </dgm:forEach>
      <dgm:forEach name="Name51" axis="ch" ptType="node" st="4" cnt="1">
        <dgm:layoutNode name="line_4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4">
          <dgm:choose name="Name52">
            <dgm:if name="Name53" func="var" arg="dir" op="equ" val="norm">
              <dgm:alg type="lin">
                <dgm:param type="horzAlign" val="l"/>
              </dgm:alg>
            </dgm:if>
            <dgm:else name="Name54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4" refType="w"/>
            <dgm:constr type="h" for="ch" forName="text_4" refType="h"/>
          </dgm:constrLst>
          <dgm:presOf/>
          <dgm:layoutNode name="text_4" styleLbl="revTx">
            <dgm:varLst>
              <dgm:bulletEnabled val="1"/>
            </dgm:varLst>
            <dgm:choose name="Name55">
              <dgm:if name="Name56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57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58" axis="ch" ptType="sibTrans" hideLastTrans="0" st="5" cnt="1">
        <dgm:layoutNode name="picture_5">
          <dgm:alg type="sp"/>
          <dgm:shape xmlns:r="http://schemas.openxmlformats.org/officeDocument/2006/relationships" r:blip="">
            <dgm:adjLst/>
          </dgm:shape>
          <dgm:presOf/>
          <dgm:constrLst/>
          <dgm:forEach name="Name59" ref="pictureRepeat"/>
        </dgm:layoutNode>
      </dgm:forEach>
      <dgm:forEach name="Name60" axis="ch" ptType="node" st="5" cnt="1">
        <dgm:layoutNode name="line_5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5">
          <dgm:choose name="Name61">
            <dgm:if name="Name62" func="var" arg="dir" op="equ" val="norm">
              <dgm:alg type="lin">
                <dgm:param type="horzAlign" val="l"/>
              </dgm:alg>
            </dgm:if>
            <dgm:else name="Name63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5" refType="w"/>
            <dgm:constr type="h" for="ch" forName="text_5" refType="h"/>
          </dgm:constrLst>
          <dgm:presOf/>
          <dgm:layoutNode name="text_5" styleLbl="revTx">
            <dgm:varLst>
              <dgm:bulletEnabled val="1"/>
            </dgm:varLst>
            <dgm:choose name="Name64">
              <dgm:if name="Name65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66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67" axis="ch" ptType="sibTrans" hideLastTrans="0" st="6" cnt="1">
        <dgm:layoutNode name="picture_6">
          <dgm:alg type="sp"/>
          <dgm:shape xmlns:r="http://schemas.openxmlformats.org/officeDocument/2006/relationships" r:blip="">
            <dgm:adjLst/>
          </dgm:shape>
          <dgm:presOf/>
          <dgm:constrLst/>
          <dgm:forEach name="Name68" ref="pictureRepeat"/>
        </dgm:layoutNode>
      </dgm:forEach>
      <dgm:forEach name="Name69" axis="ch" ptType="node" st="6" cnt="1">
        <dgm:layoutNode name="line_6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6">
          <dgm:choose name="Name70">
            <dgm:if name="Name71" func="var" arg="dir" op="equ" val="norm">
              <dgm:alg type="lin">
                <dgm:param type="horzAlign" val="l"/>
              </dgm:alg>
            </dgm:if>
            <dgm:else name="Name72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6" refType="w"/>
            <dgm:constr type="h" for="ch" forName="text_6" refType="h"/>
          </dgm:constrLst>
          <dgm:presOf/>
          <dgm:layoutNode name="text_6" styleLbl="revTx">
            <dgm:varLst>
              <dgm:bulletEnabled val="1"/>
            </dgm:varLst>
            <dgm:choose name="Name73">
              <dgm:if name="Name74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75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  <dgm:forEach name="Name76" axis="ch" ptType="sibTrans" hideLastTrans="0" st="7" cnt="1">
        <dgm:layoutNode name="picture_7">
          <dgm:alg type="sp"/>
          <dgm:shape xmlns:r="http://schemas.openxmlformats.org/officeDocument/2006/relationships" r:blip="">
            <dgm:adjLst/>
          </dgm:shape>
          <dgm:presOf/>
          <dgm:constrLst/>
          <dgm:forEach name="Name77" ref="pictureRepeat"/>
        </dgm:layoutNode>
      </dgm:forEach>
      <dgm:forEach name="Name78" axis="ch" ptType="node" st="7" cnt="1">
        <dgm:layoutNode name="line_7" styleLbl="parChTrans1D1">
          <dgm:alg type="sp"/>
          <dgm:shape xmlns:r="http://schemas.openxmlformats.org/officeDocument/2006/relationships" type="line" r:blip="" zOrderOff="-100">
            <dgm:adjLst/>
          </dgm:shape>
          <dgm:presOf/>
        </dgm:layoutNode>
        <dgm:layoutNode name="textparent_7">
          <dgm:choose name="Name79">
            <dgm:if name="Name80" func="var" arg="dir" op="equ" val="norm">
              <dgm:alg type="lin">
                <dgm:param type="horzAlign" val="l"/>
              </dgm:alg>
            </dgm:if>
            <dgm:else name="Name81">
              <dgm:alg type="lin">
                <dgm:param type="horzAlign" val="r"/>
              </dgm:alg>
            </dgm:else>
          </dgm:choose>
          <dgm:shape xmlns:r="http://schemas.openxmlformats.org/officeDocument/2006/relationships" type="rect" r:blip="" hideGeom="1">
            <dgm:adjLst/>
          </dgm:shape>
          <dgm:constrLst>
            <dgm:constr type="userW" for="ch" forName="text_7" refType="w"/>
            <dgm:constr type="h" for="ch" forName="text_7" refType="h"/>
          </dgm:constrLst>
          <dgm:presOf/>
          <dgm:layoutNode name="text_7" styleLbl="revTx">
            <dgm:varLst>
              <dgm:bulletEnabled val="1"/>
            </dgm:varLst>
            <dgm:choose name="Name82">
              <dgm:if name="Name83" func="var" arg="dir" op="equ" val="norm">
                <dgm:alg type="tx">
                  <dgm:param type="parTxLTRAlign" val="l"/>
                  <dgm:param type="shpTxLTRAlignCh" val="l"/>
                  <dgm:param type="parTxRTLAlign" val="r"/>
                  <dgm:param type="shpTxRTLAlignCh" val="r"/>
                </dgm:alg>
              </dgm:if>
              <dgm:else name="Name84">
                <dgm:alg type="tx"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userW"/>
              <dgm:constr type="w" refType="userW" fact="0.1"/>
              <dgm:constr type="lMarg" refType="primFontSz" fact="0.3"/>
              <dgm:constr type="rMarg" refType="primFontSz" fact="0.3"/>
              <dgm:constr type="tMarg"/>
              <dgm:constr type="bMarg"/>
            </dgm:constrLst>
            <dgm:ruleLst>
              <dgm:rule type="w" val="NaN" fact="1" max="NaN"/>
              <dgm:rule type="primFontSz" val="5" fact="NaN" max="NaN"/>
            </dgm:ruleLst>
          </dgm:layoutNode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355ADD3B-10BF-4B0A-BE2B-55285A1FB581}" type="datetimeFigureOut">
              <a:rPr lang="ru-RU" smtClean="0"/>
              <a:pPr/>
              <a:t>19.10.2016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CB01CE23-157D-480B-8BEE-D0A1A98DDB9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Схема 15"/>
          <p:cNvGraphicFramePr/>
          <p:nvPr>
            <p:extLst>
              <p:ext uri="{D42A27DB-BD31-4B8C-83A1-F6EECF244321}">
                <p14:modId xmlns:p14="http://schemas.microsoft.com/office/powerpoint/2010/main" xmlns="" val="106659912"/>
              </p:ext>
            </p:extLst>
          </p:nvPr>
        </p:nvGraphicFramePr>
        <p:xfrm>
          <a:off x="6516216" y="404664"/>
          <a:ext cx="2088232" cy="14942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-1214478" y="0"/>
            <a:ext cx="8229600" cy="836126"/>
          </a:xfrm>
          <a:effectLst>
            <a:glow rad="63500">
              <a:schemeClr val="accent1">
                <a:satMod val="175000"/>
                <a:alpha val="40000"/>
              </a:schemeClr>
            </a:glow>
            <a:softEdge rad="127000"/>
          </a:effectLst>
        </p:spPr>
        <p:txBody>
          <a:bodyPr anchor="t">
            <a:spAutoFit/>
          </a:bodyPr>
          <a:lstStyle/>
          <a:p>
            <a:r>
              <a:rPr lang="ru-RU" sz="1800" i="1" dirty="0" smtClean="0">
                <a:latin typeface="CentSchbkCyrill BT" pitchFamily="18" charset="-52"/>
              </a:rPr>
              <a:t>	УО «Гомельский государственный университет </a:t>
            </a:r>
            <a:r>
              <a:rPr lang="ru-RU" sz="1800" i="1" dirty="0" smtClean="0">
                <a:latin typeface="CentSchbkCyrill BT" pitchFamily="18" charset="-52"/>
              </a:rPr>
              <a:t>Ф</a:t>
            </a:r>
            <a:r>
              <a:rPr lang="ru-RU" sz="1800" i="1" dirty="0" smtClean="0">
                <a:latin typeface="CentSchbkCyrill BT" pitchFamily="18" charset="-52"/>
              </a:rPr>
              <a:t>. Скорины»</a:t>
            </a:r>
            <a:endParaRPr lang="ru-RU" sz="1800" i="1" dirty="0">
              <a:latin typeface="CentSchbkCyrill BT" pitchFamily="18" charset="-52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539552" y="2276872"/>
            <a:ext cx="8280920" cy="609600"/>
          </a:xfrm>
        </p:spPr>
        <p:txBody>
          <a:bodyPr/>
          <a:lstStyle/>
          <a:p>
            <a:r>
              <a:rPr lang="ru-RU" sz="4000" i="1" dirty="0" smtClean="0">
                <a:latin typeface="+mn-lt"/>
              </a:rPr>
              <a:t>«Исторические места Гомеля»</a:t>
            </a:r>
            <a:endParaRPr lang="ru-RU" sz="4000" i="1" dirty="0">
              <a:latin typeface="+mn-lt"/>
            </a:endParaRPr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>
          <a:xfrm>
            <a:off x="395536" y="3501008"/>
            <a:ext cx="8352927" cy="1008112"/>
          </a:xfrm>
        </p:spPr>
        <p:txBody>
          <a:bodyPr/>
          <a:lstStyle/>
          <a:p>
            <a:r>
              <a:rPr lang="ru-RU" sz="2800" dirty="0" smtClean="0">
                <a:latin typeface="+mn-lt"/>
              </a:rPr>
              <a:t>Волонтерский отряд «Физик»</a:t>
            </a:r>
          </a:p>
          <a:p>
            <a:r>
              <a:rPr lang="ru-RU" dirty="0">
                <a:latin typeface="+mn-lt"/>
              </a:rPr>
              <a:t>к</a:t>
            </a:r>
            <a:r>
              <a:rPr lang="ru-RU" dirty="0" smtClean="0">
                <a:latin typeface="+mn-lt"/>
              </a:rPr>
              <a:t>афедра общей физики</a:t>
            </a:r>
            <a:endParaRPr lang="ru-RU" dirty="0">
              <a:latin typeface="+mn-lt"/>
            </a:endParaRPr>
          </a:p>
        </p:txBody>
      </p:sp>
      <p:sp>
        <p:nvSpPr>
          <p:cNvPr id="11" name="Объект 10"/>
          <p:cNvSpPr>
            <a:spLocks noGrp="1"/>
          </p:cNvSpPr>
          <p:nvPr>
            <p:ph sz="quarter" idx="14"/>
          </p:nvPr>
        </p:nvSpPr>
        <p:spPr>
          <a:xfrm>
            <a:off x="4932040" y="5517232"/>
            <a:ext cx="4041648" cy="968843"/>
          </a:xfr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>
            <a:normAutofit fontScale="62500" lnSpcReduction="20000"/>
          </a:bodyPr>
          <a:lstStyle/>
          <a:p>
            <a:pPr marL="0" indent="0" algn="r">
              <a:buNone/>
            </a:pP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Автор: Ковалёв А. Ю.</a:t>
            </a:r>
          </a:p>
          <a:p>
            <a:pPr marL="0" indent="0" algn="r">
              <a:buNone/>
            </a:pPr>
            <a:r>
              <a:rPr lang="ru-RU" dirty="0" smtClean="0"/>
              <a:t>Группа МС-22</a:t>
            </a:r>
          </a:p>
          <a:p>
            <a:pPr marL="0" indent="0" algn="r">
              <a:buNone/>
            </a:pPr>
            <a:r>
              <a:rPr lang="ru-RU" dirty="0" smtClean="0"/>
              <a:t>Тел. +375297360509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36438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latin typeface="Century Schoolbook" pitchFamily="18" charset="0"/>
              </a:rPr>
              <a:t>Как это было…</a:t>
            </a:r>
            <a:endParaRPr lang="ru-RU" i="1" dirty="0">
              <a:latin typeface="Century Schoolbook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ru-RU" i="1" dirty="0" smtClean="0">
                <a:latin typeface="Century Schoolbook" pitchFamily="18" charset="0"/>
              </a:rPr>
              <a:t>Наш волонтерский отряд «Физик», в составе группы МС-22 и нашего куратора Яковцова Игоря Николаевича, провели познавательную экскурсию по городу Гомелю.</a:t>
            </a:r>
          </a:p>
          <a:p>
            <a:pPr marL="0" indent="0">
              <a:buNone/>
            </a:pPr>
            <a:r>
              <a:rPr lang="ru-RU" i="1" dirty="0" smtClean="0">
                <a:latin typeface="Century Schoolbook" pitchFamily="18" charset="0"/>
              </a:rPr>
              <a:t>В ходе экскурсии мы узнали историю города, особенности градостроительства, увидели сохранившееся творчество архитектора </a:t>
            </a:r>
            <a:r>
              <a:rPr lang="ru-RU" i="1" dirty="0" err="1" smtClean="0">
                <a:latin typeface="Century Schoolbook" pitchFamily="18" charset="0"/>
              </a:rPr>
              <a:t>Шабуневского</a:t>
            </a:r>
            <a:r>
              <a:rPr lang="ru-RU" i="1" dirty="0" smtClean="0">
                <a:latin typeface="Century Schoolbook" pitchFamily="18" charset="0"/>
              </a:rPr>
              <a:t> С.Д. и работы </a:t>
            </a:r>
            <a:r>
              <a:rPr lang="ru-RU" i="1" dirty="0" smtClean="0">
                <a:latin typeface="Century Schoolbook" pitchFamily="18" charset="0"/>
              </a:rPr>
              <a:t>других скульпторов</a:t>
            </a:r>
            <a:r>
              <a:rPr lang="ru-RU" i="1" dirty="0" smtClean="0">
                <a:latin typeface="Century Schoolbook" pitchFamily="18" charset="0"/>
              </a:rPr>
              <a:t>   </a:t>
            </a:r>
            <a:endParaRPr lang="ru-RU" i="1" dirty="0" smtClean="0">
              <a:latin typeface="Century Schoolbook" pitchFamily="18" charset="0"/>
            </a:endParaRPr>
          </a:p>
          <a:p>
            <a:pPr marL="0" indent="0">
              <a:buNone/>
            </a:pPr>
            <a:r>
              <a:rPr lang="ru-RU" i="1" dirty="0" smtClean="0">
                <a:latin typeface="Century Schoolbook" pitchFamily="18" charset="0"/>
              </a:rPr>
              <a:t>Было очень интересно и увлекательно</a:t>
            </a:r>
            <a:r>
              <a:rPr lang="ru-RU" i="1" dirty="0" smtClean="0">
                <a:latin typeface="Century Schoolbook" pitchFamily="18" charset="0"/>
                <a:sym typeface="Wingdings" pitchFamily="2" charset="2"/>
              </a:rPr>
              <a:t> </a:t>
            </a:r>
            <a:endParaRPr lang="ru-RU" i="1" dirty="0"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71871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705" y="1376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56" y="4725144"/>
            <a:ext cx="5400600" cy="2016224"/>
          </a:xfrm>
        </p:spPr>
        <p:txBody>
          <a:bodyPr/>
          <a:lstStyle/>
          <a:p>
            <a:r>
              <a:rPr lang="ru-RU" sz="4100" i="1" dirty="0" smtClean="0">
                <a:latin typeface="Century Schoolbook" pitchFamily="18" charset="0"/>
              </a:rPr>
              <a:t>Памятник узникам концлагеря</a:t>
            </a:r>
            <a:endParaRPr lang="ru-RU" sz="4100" i="1" dirty="0"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00902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3999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44008" y="476672"/>
            <a:ext cx="5493296" cy="1600200"/>
          </a:xfrm>
        </p:spPr>
        <p:txBody>
          <a:bodyPr/>
          <a:lstStyle/>
          <a:p>
            <a:r>
              <a:rPr lang="ru-RU" sz="4800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Century Schoolbook" pitchFamily="18" charset="0"/>
              </a:rPr>
              <a:t>Площадь восстания </a:t>
            </a:r>
            <a:endParaRPr lang="ru-RU" sz="4800" i="1" dirty="0">
              <a:solidFill>
                <a:schemeClr val="bg2">
                  <a:lumMod val="60000"/>
                  <a:lumOff val="40000"/>
                </a:schemeClr>
              </a:solidFill>
              <a:latin typeface="Century Schoolboo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77056408"/>
      </p:ext>
    </p:extLst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5770" y="0"/>
            <a:ext cx="918977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94944" y="109728"/>
            <a:ext cx="8229600" cy="1600200"/>
          </a:xfrm>
        </p:spPr>
        <p:txBody>
          <a:bodyPr/>
          <a:lstStyle/>
          <a:p>
            <a:r>
              <a:rPr lang="ru-RU" i="1" dirty="0" smtClean="0">
                <a:solidFill>
                  <a:schemeClr val="tx1"/>
                </a:solidFill>
              </a:rPr>
              <a:t>Сквер около цирка</a:t>
            </a:r>
            <a:endParaRPr lang="ru-RU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5007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>
        <p14:flash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93" y="10272"/>
            <a:ext cx="9143999" cy="6847728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41168"/>
            <a:ext cx="8229600" cy="1600200"/>
          </a:xfrm>
        </p:spPr>
        <p:txBody>
          <a:bodyPr/>
          <a:lstStyle/>
          <a:p>
            <a:r>
              <a:rPr lang="ru-RU" dirty="0" smtClean="0"/>
              <a:t>Все тот же сквер)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44193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9357" y="0"/>
            <a:ext cx="9183357" cy="6858000"/>
          </a:xfrm>
        </p:spPr>
      </p:pic>
    </p:spTree>
    <p:extLst>
      <p:ext uri="{BB962C8B-B14F-4D97-AF65-F5344CB8AC3E}">
        <p14:creationId xmlns:p14="http://schemas.microsoft.com/office/powerpoint/2010/main" xmlns="" val="1115148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xmlns="" val="2703347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214</TotalTime>
  <Words>95</Words>
  <Application>Microsoft Office PowerPoint</Application>
  <PresentationFormat>Экран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Исполнительная</vt:lpstr>
      <vt:lpstr> УО «Гомельский государственный университет Ф. Скорины»</vt:lpstr>
      <vt:lpstr>Как это было…</vt:lpstr>
      <vt:lpstr>Памятник узникам концлагеря</vt:lpstr>
      <vt:lpstr>Площадь восстания </vt:lpstr>
      <vt:lpstr>Сквер около цирка</vt:lpstr>
      <vt:lpstr>Все тот же сквер)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Alexandr</dc:creator>
  <cp:lastModifiedBy>sokolov</cp:lastModifiedBy>
  <cp:revision>15</cp:revision>
  <dcterms:created xsi:type="dcterms:W3CDTF">2016-10-18T16:57:01Z</dcterms:created>
  <dcterms:modified xsi:type="dcterms:W3CDTF">2016-10-19T10:36:21Z</dcterms:modified>
</cp:coreProperties>
</file>