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-120" y="-5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FD2AB-3E50-4D17-951D-E9F1CE98445A}" type="datetimeFigureOut">
              <a:rPr lang="ru-RU"/>
              <a:pPr>
                <a:defRPr/>
              </a:pPr>
              <a:t>05.01.2016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5376E-DAD7-4502-800D-DF8103EC71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9F8A1-D2EF-4F5B-ADFD-A8B813242CCE}" type="datetimeFigureOut">
              <a:rPr lang="ru-RU"/>
              <a:pPr>
                <a:defRPr/>
              </a:pPr>
              <a:t>05.01.2016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3081C-1A8F-485A-A364-09715AC574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671D3-823F-4C15-BC4E-BB93D46F2470}" type="datetimeFigureOut">
              <a:rPr lang="ru-RU"/>
              <a:pPr>
                <a:defRPr/>
              </a:pPr>
              <a:t>05.01.2016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FA794-43B1-4C6C-A264-150E4DA5F4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8E01F-342B-4D44-9211-1B854BFA7BBE}" type="datetimeFigureOut">
              <a:rPr lang="ru-RU"/>
              <a:pPr>
                <a:defRPr/>
              </a:pPr>
              <a:t>05.01.2016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47EE4-02BD-4631-A16B-6B7E1E1C06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A6F6D-DC93-48C5-B990-B6CEAF677C2F}" type="datetimeFigureOut">
              <a:rPr lang="ru-RU"/>
              <a:pPr>
                <a:defRPr/>
              </a:pPr>
              <a:t>05.01.2016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D7D19-9DAA-490F-87CF-EE20B17F7B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58E09-F6BB-460D-B6AE-F25C7217D01F}" type="datetimeFigureOut">
              <a:rPr lang="ru-RU"/>
              <a:pPr>
                <a:defRPr/>
              </a:pPr>
              <a:t>05.01.2016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3135C-5FCA-4796-943C-0F2B3F032D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3BB83-FEAC-43AC-AAEB-695227724004}" type="datetimeFigureOut">
              <a:rPr lang="ru-RU"/>
              <a:pPr>
                <a:defRPr/>
              </a:pPr>
              <a:t>05.01.2016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D3CBE-00C6-4592-B635-BB35374A45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9E24A-4F23-449F-8703-EEEB3E231250}" type="datetimeFigureOut">
              <a:rPr lang="ru-RU"/>
              <a:pPr>
                <a:defRPr/>
              </a:pPr>
              <a:t>05.01.2016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A0838-22B8-4265-8C83-15811AD36E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B2BF7-FBAA-49CE-A051-41D9313B98B2}" type="datetimeFigureOut">
              <a:rPr lang="ru-RU"/>
              <a:pPr>
                <a:defRPr/>
              </a:pPr>
              <a:t>05.01.2016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867EF-D72A-4F77-A0B0-456CE69083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B0814-FE20-4916-AE4A-E5D526202452}" type="datetimeFigureOut">
              <a:rPr lang="ru-RU"/>
              <a:pPr>
                <a:defRPr/>
              </a:pPr>
              <a:t>05.01.2016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18146-EA40-4611-AE65-A6507755FD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052EE-9400-4DE5-BF0E-0410888337C2}" type="datetimeFigureOut">
              <a:rPr lang="ru-RU"/>
              <a:pPr>
                <a:defRPr/>
              </a:pPr>
              <a:t>05.01.2016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F47E0-F114-4BC0-9420-F74E499C87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/>
          <p:cNvSpPr txBox="1"/>
          <p:nvPr/>
        </p:nvSpPr>
        <p:spPr>
          <a:xfrm>
            <a:off x="898525" y="971550"/>
            <a:ext cx="801688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“</a:t>
            </a:r>
          </a:p>
        </p:txBody>
      </p:sp>
      <p:sp>
        <p:nvSpPr>
          <p:cNvPr id="6" name="TextBox 14"/>
          <p:cNvSpPr txBox="1"/>
          <p:nvPr/>
        </p:nvSpPr>
        <p:spPr>
          <a:xfrm>
            <a:off x="9329738" y="2613025"/>
            <a:ext cx="803275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129F9-427C-41F9-930B-7D8C95B8C343}" type="datetimeFigureOut">
              <a:rPr lang="ru-RU"/>
              <a:pPr>
                <a:defRPr/>
              </a:pPr>
              <a:t>05.01.2016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ABBFD-42E0-486D-9C37-57087D7E51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A23E9-51F8-4C9F-9936-BE576C10D1B5}" type="datetimeFigureOut">
              <a:rPr lang="ru-RU"/>
              <a:pPr>
                <a:defRPr/>
              </a:pPr>
              <a:t>05.01.2016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66ABF-4688-40A5-ABA8-23FA341F4D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16"/>
          <p:cNvCxnSpPr/>
          <p:nvPr/>
        </p:nvCxnSpPr>
        <p:spPr>
          <a:xfrm>
            <a:off x="3725863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/>
          <p:cNvCxnSpPr/>
          <p:nvPr/>
        </p:nvCxnSpPr>
        <p:spPr>
          <a:xfrm>
            <a:off x="69627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CB4E8-3F06-4C03-81AB-1853E052F93B}" type="datetimeFigureOut">
              <a:rPr lang="ru-RU"/>
              <a:pPr>
                <a:defRPr/>
              </a:pPr>
              <a:t>05.01.2016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288BD9-2288-4530-A052-DEB89034EC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8"/>
          <p:cNvCxnSpPr/>
          <p:nvPr/>
        </p:nvCxnSpPr>
        <p:spPr>
          <a:xfrm>
            <a:off x="3725863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9"/>
          <p:cNvCxnSpPr/>
          <p:nvPr/>
        </p:nvCxnSpPr>
        <p:spPr>
          <a:xfrm>
            <a:off x="69627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FA7E1-0597-4EB0-B041-985DDC2F0495}" type="datetimeFigureOut">
              <a:rPr lang="ru-RU"/>
              <a:pPr>
                <a:defRPr/>
              </a:pPr>
              <a:t>05.01.2016</a:t>
            </a:fld>
            <a:endParaRPr 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0A259-A932-445B-BFEE-D96CE75227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5A17F-4690-408F-B096-E4DC6CC60691}" type="datetimeFigureOut">
              <a:rPr lang="ru-RU"/>
              <a:pPr>
                <a:defRPr/>
              </a:pPr>
              <a:t>05.01.2016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91625-E8B1-40A3-B377-90F9629260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E22EF-00F0-4CEC-B71B-E124C6539361}" type="datetimeFigureOut">
              <a:rPr lang="ru-RU"/>
              <a:pPr>
                <a:defRPr/>
              </a:pPr>
              <a:t>05.01.2016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FF174-46D9-4310-9CBC-3CC06C4D27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/>
          </p:cNvPicPr>
          <p:nvPr/>
        </p:nvPicPr>
        <p:blipFill>
          <a:blip r:embed="rId19"/>
          <a:srcRect l="3613"/>
          <a:stretch>
            <a:fillRect/>
          </a:stretch>
        </p:blipFill>
        <p:spPr bwMode="auto">
          <a:xfrm>
            <a:off x="0" y="2670175"/>
            <a:ext cx="4037013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6"/>
          <p:cNvPicPr>
            <a:picLocks noChangeAspect="1"/>
          </p:cNvPicPr>
          <p:nvPr/>
        </p:nvPicPr>
        <p:blipFill>
          <a:blip r:embed="rId20"/>
          <a:srcRect l="35640"/>
          <a:stretch>
            <a:fillRect/>
          </a:stretch>
        </p:blipFill>
        <p:spPr bwMode="auto">
          <a:xfrm>
            <a:off x="0" y="2892425"/>
            <a:ext cx="1522413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31" name="Picture 8"/>
          <p:cNvPicPr>
            <a:picLocks noChangeAspect="1"/>
          </p:cNvPicPr>
          <p:nvPr/>
        </p:nvPicPr>
        <p:blipFill>
          <a:blip r:embed="rId21"/>
          <a:srcRect t="28813"/>
          <a:stretch>
            <a:fillRect/>
          </a:stretch>
        </p:blipFill>
        <p:spPr bwMode="auto">
          <a:xfrm>
            <a:off x="7999413" y="0"/>
            <a:ext cx="1603375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9"/>
          <p:cNvPicPr>
            <a:picLocks noChangeAspect="1"/>
          </p:cNvPicPr>
          <p:nvPr/>
        </p:nvPicPr>
        <p:blipFill>
          <a:blip r:embed="rId22"/>
          <a:srcRect b="23320"/>
          <a:stretch>
            <a:fillRect/>
          </a:stretch>
        </p:blipFill>
        <p:spPr bwMode="auto">
          <a:xfrm>
            <a:off x="8605838" y="6096000"/>
            <a:ext cx="9937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34" name="Title Placeholder 1"/>
          <p:cNvSpPr>
            <a:spLocks noGrp="1"/>
          </p:cNvSpPr>
          <p:nvPr>
            <p:ph type="title"/>
          </p:nvPr>
        </p:nvSpPr>
        <p:spPr bwMode="auto">
          <a:xfrm>
            <a:off x="646113" y="452438"/>
            <a:ext cx="940435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03313" y="2052638"/>
            <a:ext cx="8947150" cy="419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238" y="1790700"/>
            <a:ext cx="990600" cy="304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167FE88-0F3D-4FF2-A836-283C0ECD9C53}" type="datetimeFigureOut">
              <a:rPr lang="ru-RU"/>
              <a:pPr>
                <a:defRPr/>
              </a:pPr>
              <a:t>05.01.2016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118" y="3225007"/>
            <a:ext cx="3859213" cy="3048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088" y="295275"/>
            <a:ext cx="838200" cy="768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280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9F28C3-C908-4ED7-BA07-253CAEC90B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8" r:id="rId12"/>
    <p:sldLayoutId id="2147483675" r:id="rId13"/>
    <p:sldLayoutId id="2147483679" r:id="rId14"/>
    <p:sldLayoutId id="2147483680" r:id="rId15"/>
    <p:sldLayoutId id="2147483676" r:id="rId16"/>
    <p:sldLayoutId id="2147483677" r:id="rId17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280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160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Arial" charset="0"/>
              </a:rPr>
              <a:t>       Волонтерский отряд «Физик»</a:t>
            </a:r>
          </a:p>
        </p:txBody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Arial" charset="0"/>
              </a:rPr>
              <a:t>В предверии нового года посетили детей  социально педагогического центра,расположенного в районе «Гомсельмашь».Поздравили детей с наступающим Новым Годом,вручили им подарки и показали концентр художественной самодеятельности.</a:t>
            </a:r>
          </a:p>
          <a:p>
            <a:pPr eaLnBrk="1" hangingPunct="1"/>
            <a:r>
              <a:rPr lang="ru-RU" smtClean="0">
                <a:latin typeface="Arial" charset="0"/>
              </a:rPr>
              <a:t>Одновременно волонтеры проводили игровые конкурсы,предложили детям новогодние викторины и загадки.</a:t>
            </a:r>
          </a:p>
          <a:p>
            <a:pPr eaLnBrk="1" hangingPunct="1"/>
            <a:r>
              <a:rPr lang="ru-RU" smtClean="0">
                <a:latin typeface="Arial" charset="0"/>
              </a:rPr>
              <a:t>Руководство социально педагогического центра выразило благодарность студентам физического факультета. </a:t>
            </a:r>
          </a:p>
        </p:txBody>
      </p:sp>
      <p:pic>
        <p:nvPicPr>
          <p:cNvPr id="19459" name="Picture 4" descr="DSCN008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96313" y="4016375"/>
            <a:ext cx="3354387" cy="251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ctrTitle"/>
          </p:nvPr>
        </p:nvSpPr>
        <p:spPr>
          <a:xfrm>
            <a:off x="1155700" y="1447800"/>
            <a:ext cx="8824913" cy="332898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5700" y="4776788"/>
            <a:ext cx="8824913" cy="8620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 rot="325884">
            <a:off x="489392" y="1237531"/>
            <a:ext cx="6529589" cy="519018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262833" y="553790"/>
            <a:ext cx="6979836" cy="56280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custDataLst>
      <p:tags r:id="rId1"/>
    </p:custDataLst>
  </p:cSld>
  <p:clrMapOvr>
    <a:masterClrMapping/>
  </p:clrMapOvr>
  <p:transition spd="slow" advTm="1182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46113" y="360363"/>
            <a:ext cx="4587875" cy="34417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41963" y="211138"/>
            <a:ext cx="5481637" cy="374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850" y="3894138"/>
            <a:ext cx="3759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00638" y="3951288"/>
            <a:ext cx="381635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med" advTm="1376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03939" y="152440"/>
            <a:ext cx="4535487" cy="3401615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641206" y="70320"/>
            <a:ext cx="4644980" cy="34837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529071" y="3429001"/>
            <a:ext cx="4571999" cy="342899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custDataLst>
      <p:tags r:id="rId1"/>
    </p:custDataLst>
  </p:cSld>
  <p:clrMapOvr>
    <a:masterClrMapping/>
  </p:clrMapOvr>
  <p:transition spd="slow" advTm="13231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14300" y="185738"/>
            <a:ext cx="3146425" cy="4195762"/>
          </a:xfr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10525" y="3722688"/>
            <a:ext cx="4181475" cy="313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92538" y="366713"/>
            <a:ext cx="4473575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3463" y="3722688"/>
            <a:ext cx="4124325" cy="309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 advTm="1197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|5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3.7|3.4|2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5|3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3.1|3.8|1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22</TotalTime>
  <Words>47</Words>
  <Application>Microsoft Office PowerPoint</Application>
  <PresentationFormat>Произвольный</PresentationFormat>
  <Paragraphs>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Century Gothic</vt:lpstr>
      <vt:lpstr>Wingdings 3</vt:lpstr>
      <vt:lpstr>Calibri</vt:lpstr>
      <vt:lpstr>Ион</vt:lpstr>
      <vt:lpstr>Ион</vt:lpstr>
      <vt:lpstr>Ион</vt:lpstr>
      <vt:lpstr>Ион</vt:lpstr>
      <vt:lpstr>       Волонтерский отряд «Физик»</vt:lpstr>
      <vt:lpstr>Слайд 2</vt:lpstr>
      <vt:lpstr>Слайд 3</vt:lpstr>
      <vt:lpstr>Слайд 4</vt:lpstr>
      <vt:lpstr>Слайд 5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 Ларочкин</dc:creator>
  <cp:lastModifiedBy>fesenko</cp:lastModifiedBy>
  <cp:revision>5</cp:revision>
  <dcterms:created xsi:type="dcterms:W3CDTF">2016-01-04T15:03:27Z</dcterms:created>
  <dcterms:modified xsi:type="dcterms:W3CDTF">2016-01-05T08:09:45Z</dcterms:modified>
</cp:coreProperties>
</file>