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6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083" y="669702"/>
            <a:ext cx="9914438" cy="3142445"/>
          </a:xfrm>
        </p:spPr>
        <p:txBody>
          <a:bodyPr/>
          <a:lstStyle/>
          <a:p>
            <a:pPr algn="ctr"/>
            <a:r>
              <a:rPr lang="ru-RU" sz="4800" dirty="0" smtClean="0"/>
              <a:t>30 марта студенческий совет вместе с группами Ф-13 и Ф-14 </a:t>
            </a:r>
            <a:r>
              <a:rPr lang="ru-RU" sz="4800" dirty="0" smtClean="0"/>
              <a:t>приняли участие </a:t>
            </a:r>
            <a:r>
              <a:rPr lang="ru-RU" sz="4800" smtClean="0"/>
              <a:t>в </a:t>
            </a:r>
            <a:r>
              <a:rPr lang="ru-RU" sz="4800" smtClean="0"/>
              <a:t> чествовании </a:t>
            </a:r>
            <a:r>
              <a:rPr lang="ru-RU" sz="4800" dirty="0" smtClean="0"/>
              <a:t>одарённой молодёжи г.Гомеля «</a:t>
            </a:r>
            <a:r>
              <a:rPr lang="ru-RU" sz="4800" dirty="0" err="1" smtClean="0"/>
              <a:t>Зорнае</a:t>
            </a:r>
            <a:r>
              <a:rPr lang="ru-RU" sz="4800" dirty="0" smtClean="0"/>
              <a:t> </a:t>
            </a:r>
            <a:r>
              <a:rPr lang="ru-RU" sz="4800" dirty="0" err="1" smtClean="0"/>
              <a:t>юнацтва</a:t>
            </a:r>
            <a:r>
              <a:rPr lang="ru-RU" sz="4800" dirty="0" smtClean="0"/>
              <a:t>»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88317" y="6220496"/>
            <a:ext cx="1201879" cy="37134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2017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93" t="17679" r="22771" b="25847"/>
          <a:stretch/>
        </p:blipFill>
        <p:spPr>
          <a:xfrm>
            <a:off x="7997780" y="3467720"/>
            <a:ext cx="4095481" cy="31241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822" y="3959149"/>
            <a:ext cx="4098028" cy="273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01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Зорнае</a:t>
            </a:r>
            <a:r>
              <a:rPr lang="ru-RU" dirty="0" smtClean="0"/>
              <a:t> </a:t>
            </a:r>
            <a:r>
              <a:rPr lang="ru-RU" dirty="0" err="1" smtClean="0"/>
              <a:t>юнацтва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131" y="1499795"/>
            <a:ext cx="3995093" cy="3093076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1275" y="1009449"/>
            <a:ext cx="4163957" cy="28822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7294" y="4097750"/>
            <a:ext cx="3929408" cy="261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366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Зорнае</a:t>
            </a:r>
            <a:r>
              <a:rPr lang="ru-RU" dirty="0" smtClean="0"/>
              <a:t> </a:t>
            </a:r>
            <a:r>
              <a:rPr lang="ru-RU" dirty="0" err="1" smtClean="0"/>
              <a:t>юнацтва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79045">
            <a:off x="423111" y="1574946"/>
            <a:ext cx="3972091" cy="274322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5397" y="390550"/>
            <a:ext cx="4289240" cy="29253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7063" y="3515932"/>
            <a:ext cx="4782441" cy="31870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164">
            <a:off x="2653048" y="4039869"/>
            <a:ext cx="3996228" cy="2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126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</TotalTime>
  <Words>30</Words>
  <Application>Microsoft Office PowerPoint</Application>
  <PresentationFormat>Произвольный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Ион</vt:lpstr>
      <vt:lpstr>30 марта студенческий совет вместе с группами Ф-13 и Ф-14 приняли участие в  чествовании одарённой молодёжи г.Гомеля «Зорнае юнацтва»</vt:lpstr>
      <vt:lpstr>«Зорнае юнацтва»</vt:lpstr>
      <vt:lpstr>«Зорнае юнацтва»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 марта студенческий совет вместе с группами Ф-13 и Ф-14 посетили чествование одарённой молодёжи г.Гомеля «Зорнае юнацтва»</dc:title>
  <dc:creator>Jara</dc:creator>
  <cp:lastModifiedBy>ZHELONKINA</cp:lastModifiedBy>
  <cp:revision>3</cp:revision>
  <dcterms:created xsi:type="dcterms:W3CDTF">2017-03-31T06:19:46Z</dcterms:created>
  <dcterms:modified xsi:type="dcterms:W3CDTF">2017-03-31T08:06:22Z</dcterms:modified>
</cp:coreProperties>
</file>