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7" r:id="rId3"/>
    <p:sldId id="263" r:id="rId4"/>
    <p:sldId id="264" r:id="rId5"/>
    <p:sldId id="260" r:id="rId6"/>
    <p:sldId id="262" r:id="rId7"/>
    <p:sldId id="261" r:id="rId8"/>
    <p:sldId id="265" r:id="rId9"/>
    <p:sldId id="280" r:id="rId10"/>
    <p:sldId id="281" r:id="rId11"/>
    <p:sldId id="288" r:id="rId12"/>
    <p:sldId id="289" r:id="rId13"/>
    <p:sldId id="290" r:id="rId14"/>
    <p:sldId id="291" r:id="rId15"/>
    <p:sldId id="298" r:id="rId16"/>
    <p:sldId id="294" r:id="rId17"/>
    <p:sldId id="293" r:id="rId18"/>
    <p:sldId id="302" r:id="rId19"/>
    <p:sldId id="295" r:id="rId20"/>
    <p:sldId id="292" r:id="rId21"/>
    <p:sldId id="296" r:id="rId22"/>
    <p:sldId id="297" r:id="rId23"/>
    <p:sldId id="30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0"/>
    <a:srgbClr val="0D3E95"/>
    <a:srgbClr val="145CDE"/>
    <a:srgbClr val="001B4C"/>
    <a:srgbClr val="002560"/>
    <a:srgbClr val="2975FF"/>
    <a:srgbClr val="9CBCF6"/>
    <a:srgbClr val="6199FF"/>
    <a:srgbClr val="6DA1FF"/>
    <a:srgbClr val="93B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C33A4-E888-4ED9-B29B-96D477E2386B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C9FE0-618D-499F-A5E9-AC4D52E5D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24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91880" y="2420888"/>
            <a:ext cx="482453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Подари праздник детям</a:t>
            </a:r>
            <a:endParaRPr kumimoji="0" lang="ru-RU" sz="6000" b="1" i="0" u="none" strike="noStrike" kern="120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B7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884368" cy="591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47667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Станем в дружный хоровод!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92888" cy="5994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40466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Танцевали, как могли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836363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7" y="404664"/>
            <a:ext cx="8076389" cy="6057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157192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«Мы девчата просто класс!!!  </a:t>
            </a:r>
          </a:p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Мы стараемся для вас!!!»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100392" cy="6075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51723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Веселились от души даже взрослые ребята…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dO5LyX-H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32374" cy="594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56612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…и очень взрослые)))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84368" cy="591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551723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Джин исполняет желания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884368" cy="591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573325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Все мы немного волшебники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088899" cy="6066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94928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Даже </a:t>
            </a:r>
            <a:r>
              <a:rPr lang="ru-RU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Бармалей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подобрел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884368" cy="591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5661248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Посвящение в матросы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a typeface="+mj-ea"/>
                <a:cs typeface="+mj-cs"/>
              </a:rPr>
              <a:t>            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Идею устроить праздник для детей из приюта с радостью поддержали студенты группы АС-26.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56376" cy="5967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229200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И ребята, подуставшие, но довольные, возвращаются на свои места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9278"/>
            <a:ext cx="8136904" cy="6102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5733256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А тут и подарки подоспели.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8172400" cy="612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6612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Интересненько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, что там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6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028384" cy="6021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Фото на память. Но мы не прощаемся…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для презентации\dEM3j5gVz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776864" cy="58326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530120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Детям не жалко отдать даже любимые игрушки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esktop\для презентации\v-N6avnQJ_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500500" cy="6000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для презентации\hzAjZE2wa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824192" cy="58681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5408" y="5229200"/>
            <a:ext cx="4717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Какой же праздник без сладостей?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для презентации\9AJPlLfSV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20880" cy="59406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57332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… и 3 в 1: сюрприз, игрушка, шоколад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для презентации\VNKgywxjIf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20880" cy="59406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Подарков много не бывает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атьяна\Desktop\для презентации\DSC0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92888" cy="59946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69269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Команда молодости нашей…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884368" cy="5913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4868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Ребята собрались разновозрастные: </a:t>
            </a:r>
          </a:p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от 3 до16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A7F"/>
      </a:hlink>
      <a:folHlink>
        <a:srgbClr val="8DB3E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134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Elena Rashragovich</cp:lastModifiedBy>
  <cp:revision>20</cp:revision>
  <dcterms:created xsi:type="dcterms:W3CDTF">2013-08-17T08:34:50Z</dcterms:created>
  <dcterms:modified xsi:type="dcterms:W3CDTF">2014-03-20T11:15:56Z</dcterms:modified>
</cp:coreProperties>
</file>