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4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1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1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0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8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D69F-95C0-41A7-BDE7-E9B48D4EB932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88D6-C9B3-4F22-B0A4-10B751AE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Music_-_turkmen_saz_(get-tune.net)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usic_-_turkmen_saz_(get-tune.net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82089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Министерство образования Республики Беларусь</a:t>
            </a:r>
          </a:p>
          <a:p>
            <a:pPr indent="0">
              <a:buNone/>
            </a:pPr>
            <a:r>
              <a:rPr lang="en-US" dirty="0" smtClean="0"/>
              <a:t>           </a:t>
            </a:r>
            <a:r>
              <a:rPr lang="ru-RU" dirty="0" smtClean="0"/>
              <a:t>УО  « Гомельский государственный университет им. Ф.Скорины» </a:t>
            </a:r>
          </a:p>
          <a:p>
            <a:pPr indent="0">
              <a:buNone/>
            </a:pPr>
            <a:r>
              <a:rPr lang="en-US" dirty="0" smtClean="0"/>
              <a:t>                                       </a:t>
            </a:r>
          </a:p>
          <a:p>
            <a:pPr indent="0" algn="ctr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pPr indent="0" algn="ctr">
              <a:buNone/>
            </a:pPr>
            <a:r>
              <a:rPr lang="be-BY" sz="4000" b="1" dirty="0" smtClean="0">
                <a:solidFill>
                  <a:srgbClr val="7030A0"/>
                </a:solidFill>
              </a:rPr>
              <a:t>Туркменск</a:t>
            </a:r>
            <a:r>
              <a:rPr lang="ru-RU" sz="4000" b="1" dirty="0" smtClean="0">
                <a:solidFill>
                  <a:srgbClr val="7030A0"/>
                </a:solidFill>
              </a:rPr>
              <a:t>и</a:t>
            </a:r>
            <a:r>
              <a:rPr lang="be-BY" sz="4000" b="1" dirty="0" smtClean="0">
                <a:solidFill>
                  <a:srgbClr val="7030A0"/>
                </a:solidFill>
              </a:rPr>
              <a:t>й ковер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dirty="0" smtClean="0"/>
              <a:t>Автор проекта :   </a:t>
            </a:r>
            <a:r>
              <a:rPr lang="ru-RU" dirty="0" err="1" smtClean="0"/>
              <a:t>Аразгельдыева</a:t>
            </a:r>
            <a:r>
              <a:rPr lang="ru-RU" dirty="0" smtClean="0"/>
              <a:t> </a:t>
            </a:r>
            <a:r>
              <a:rPr lang="ru-RU" dirty="0" err="1" smtClean="0"/>
              <a:t>Бибихаджар</a:t>
            </a:r>
            <a:r>
              <a:rPr lang="ru-RU" dirty="0" smtClean="0"/>
              <a:t> </a:t>
            </a:r>
            <a:r>
              <a:rPr lang="ru-RU" dirty="0" err="1" smtClean="0"/>
              <a:t>Тагангельдыевна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Группа   </a:t>
            </a:r>
            <a:r>
              <a:rPr lang="ru-RU" smtClean="0"/>
              <a:t>Ф-23</a:t>
            </a:r>
            <a:r>
              <a:rPr lang="ru-RU" dirty="0" smtClean="0"/>
              <a:t>,  </a:t>
            </a:r>
          </a:p>
          <a:p>
            <a:r>
              <a:rPr lang="ru-RU" dirty="0" smtClean="0"/>
              <a:t>физический </a:t>
            </a:r>
            <a:r>
              <a:rPr lang="ru-RU" dirty="0"/>
              <a:t>факультет</a:t>
            </a:r>
            <a:endParaRPr lang="en-US" dirty="0"/>
          </a:p>
          <a:p>
            <a:pPr indent="0">
              <a:buNone/>
            </a:pPr>
            <a:r>
              <a:rPr lang="ru-RU" dirty="0" smtClean="0"/>
              <a:t>Тел. +375255152139</a:t>
            </a:r>
            <a:endParaRPr lang="ru-RU" dirty="0"/>
          </a:p>
        </p:txBody>
      </p:sp>
      <p:pic>
        <p:nvPicPr>
          <p:cNvPr id="2" name="a8832bb53b5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a8832bb53b5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71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52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33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24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gallery dir="l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91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91306005"/>
      </p:ext>
    </p:extLst>
  </p:cSld>
  <p:clrMapOvr>
    <a:masterClrMapping/>
  </p:clrMapOvr>
  <p:transition spd="slow" advTm="9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74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393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38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Content="1"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87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conveyor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Туркменский ковёр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50594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Туркменские ковры - прекрасный образец среднеазиатского ковроткачества, их изготовление имеет богатейшую историю и традиции. Среди этнических туркмен востока такой ковер на долгие годы был неизменным спутником любой семьи и практически сопровождал человека от самого рождения и до смерти. Коврами не только украшали, но и утепляли свое жилье. Они были и колыбелью для малыша, и заменяли постель взрослому. Не будет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преувеличением сказать, что именно туркменские ковры всегда считались одними из самых лучших в мире. В античные времена чистые шерстяные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Парфианские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ковры высоко ценились. Они были принесены в основные торговые центры Большим Шелковым Путем и распространялись и по территориям современного Туркменистана. За это время появилось много разнообразных видов и дизайнов туркменских ковров . Наибольшую популярность среди них приобрели Текинские ковры.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 наше время туркменское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ковроделие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продолжает существовать и представлено ковровыми фабриками, входящих в государственное объединение "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Туркменхалы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". На международных выставках, как и прежде, туркменские ковры занимают одно из ведущих мест и интерес к ним не пропадает. Они по праву являются предметом национальной гордости туркменского народа. Доминирующий цвет фона туркменских ковров - темно красный, доминирующая гамма - коричнево-красная и черно-красная. Наиболее распространённый фон - бордовый . Изредка еще встречается синий фон, еще реже фоны других цветов. В орнаментах туркменских ковров, которые преимущественно являются геометрическими, остались отпечатки всех религий, существовавших на территории Туркменистана. Основа ковра, как правило, хлопковая. Ворс - шерстяной. Для окраски ковра мастера используют как натуральные, так и синтетические красители..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Music_-_turkmen_saz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68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ferris dir="l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862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isContent="1"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798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14:flip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98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val="31159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85576880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7146841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706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317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23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2216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shred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Music_-_turkmen_saz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167</Words>
  <Application>Microsoft Office PowerPoint</Application>
  <PresentationFormat>Экран (4:3)</PresentationFormat>
  <Paragraphs>11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Туркменский ковёр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Туркменский ковёр</dc:title>
  <dc:creator>Администратор</dc:creator>
  <cp:lastModifiedBy>Inna Barabanova</cp:lastModifiedBy>
  <cp:revision>58</cp:revision>
  <dcterms:created xsi:type="dcterms:W3CDTF">2014-03-05T18:03:14Z</dcterms:created>
  <dcterms:modified xsi:type="dcterms:W3CDTF">2014-04-10T09:19:40Z</dcterms:modified>
</cp:coreProperties>
</file>