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89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4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7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442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6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26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25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27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67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7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2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14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2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78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92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60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0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D782C7-4CF4-4815-817E-3C091F31C63C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570FC70-1F1C-4DC3-B184-6D74BE85AC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924905" cy="2214311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Тропа здоровья </a:t>
            </a:r>
            <a:endParaRPr lang="ru-RU" sz="6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4039">
            <a:off x="8281060" y="492827"/>
            <a:ext cx="3475511" cy="21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9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50007" y="193907"/>
            <a:ext cx="11626568" cy="1587391"/>
          </a:xfrm>
        </p:spPr>
        <p:txBody>
          <a:bodyPr/>
          <a:lstStyle/>
          <a:p>
            <a:r>
              <a:rPr lang="ru-RU" b="1" dirty="0"/>
              <a:t>БЛОК №5 «Шахматы» (распиленные бревнышки)</a:t>
            </a:r>
          </a:p>
          <a:p>
            <a:r>
              <a:rPr lang="ru-RU" dirty="0"/>
              <a:t>     Постепенное нарастание активизации зон голова (пальцы) и живот (предплюсна).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54" y="1155310"/>
            <a:ext cx="9948672" cy="55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00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38134" y="158283"/>
            <a:ext cx="11947204" cy="2169282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/>
              <a:t>БЛОК № 6 «Зефир» (массажные головки из пластмассы средней жесткости )</a:t>
            </a:r>
          </a:p>
          <a:p>
            <a:pPr algn="just"/>
            <a:r>
              <a:rPr lang="ru-RU" sz="2400" dirty="0"/>
              <a:t>     В блоке расположены 126 головок средней жесткости, которые при ходьбе стимулируют определенные точки. Расположение этих маленьких головок соответствует расположению биологически активных точек на стопе. Максимально активная зона дорожки.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9" y="1888695"/>
            <a:ext cx="8687354" cy="48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309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38133" y="83127"/>
            <a:ext cx="11970953" cy="1425039"/>
          </a:xfrm>
        </p:spPr>
        <p:txBody>
          <a:bodyPr/>
          <a:lstStyle/>
          <a:p>
            <a:r>
              <a:rPr lang="ru-RU" b="1" dirty="0"/>
              <a:t>БЛОК № 7 « Зеленый ковер» (трава)</a:t>
            </a:r>
          </a:p>
          <a:p>
            <a:r>
              <a:rPr lang="ru-RU" dirty="0"/>
              <a:t>     Данный блок позволяет максимально расслабить стопу ног.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602">
            <a:off x="1500991" y="1199077"/>
            <a:ext cx="7916141" cy="527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2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38133" y="193907"/>
            <a:ext cx="12073873" cy="1314259"/>
          </a:xfrm>
        </p:spPr>
        <p:txBody>
          <a:bodyPr/>
          <a:lstStyle/>
          <a:p>
            <a:r>
              <a:rPr lang="ru-RU" b="1" dirty="0"/>
              <a:t>БЛОК № 8  «Зефир -2» (Пробку изготавливают из коры пробкового дуба)</a:t>
            </a:r>
          </a:p>
          <a:p>
            <a:r>
              <a:rPr lang="ru-RU" dirty="0"/>
              <a:t>     Максимально активная зона дорожки.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8" y="1076419"/>
            <a:ext cx="9948672" cy="55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171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38133" y="87031"/>
            <a:ext cx="12327213" cy="1112378"/>
          </a:xfrm>
        </p:spPr>
        <p:txBody>
          <a:bodyPr/>
          <a:lstStyle/>
          <a:p>
            <a:r>
              <a:rPr lang="ru-RU" b="1" dirty="0"/>
              <a:t>БЛОК №9 «Цветы» (донышки пластиковых бутылок)</a:t>
            </a:r>
          </a:p>
          <a:p>
            <a:r>
              <a:rPr lang="ru-RU" dirty="0"/>
              <a:t>     Наибольшее воздействие данный этап оказывает на «бугорки» стопы или зона головы.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8" y="1390102"/>
            <a:ext cx="9351785" cy="524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37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50009" y="205783"/>
            <a:ext cx="12160960" cy="1765521"/>
          </a:xfrm>
        </p:spPr>
        <p:txBody>
          <a:bodyPr/>
          <a:lstStyle/>
          <a:p>
            <a:r>
              <a:rPr lang="ru-RU" b="1" dirty="0"/>
              <a:t>БЛОК № 10 «Травка» (пластмассовый массажный коврик) Активизация всех биологически активных точек стопы.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6" y="1088543"/>
            <a:ext cx="9948672" cy="558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0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61884" y="95003"/>
            <a:ext cx="12291587" cy="1425039"/>
          </a:xfrm>
        </p:spPr>
        <p:txBody>
          <a:bodyPr/>
          <a:lstStyle/>
          <a:p>
            <a:r>
              <a:rPr lang="ru-RU" b="1" dirty="0"/>
              <a:t>БЛОК № 11 «</a:t>
            </a:r>
            <a:r>
              <a:rPr lang="ru-RU" b="1" dirty="0" err="1"/>
              <a:t>Лего</a:t>
            </a:r>
            <a:r>
              <a:rPr lang="ru-RU" b="1" dirty="0"/>
              <a:t>» (детское  </a:t>
            </a:r>
            <a:r>
              <a:rPr lang="ru-RU" b="1" dirty="0" err="1"/>
              <a:t>Лего</a:t>
            </a:r>
            <a:r>
              <a:rPr lang="ru-RU" b="1" dirty="0"/>
              <a:t>)</a:t>
            </a:r>
          </a:p>
          <a:p>
            <a:r>
              <a:rPr lang="ru-RU" dirty="0"/>
              <a:t>Наибольшее воздействие данный этап оказывает на «бугорки» стопы или зона головы.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0" y="1120807"/>
            <a:ext cx="9961123" cy="559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1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190632" y="205784"/>
            <a:ext cx="12382631" cy="1468638"/>
          </a:xfrm>
        </p:spPr>
        <p:txBody>
          <a:bodyPr/>
          <a:lstStyle/>
          <a:p>
            <a:r>
              <a:rPr lang="ru-RU" b="1" dirty="0"/>
              <a:t>БЛОК № 12  «Камушки» (керамзит)</a:t>
            </a:r>
          </a:p>
          <a:p>
            <a:r>
              <a:rPr lang="ru-RU" dirty="0"/>
              <a:t>Расположение этих маленьких камушков соответствует расположению биологически активных точек на стопе. Максимально активная зона дорожки.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8" y="1674422"/>
            <a:ext cx="8788582" cy="493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50">
            <a:off x="264824" y="345974"/>
            <a:ext cx="6709662" cy="3765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944">
            <a:off x="5079666" y="2898162"/>
            <a:ext cx="6069249" cy="34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17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57" y="416636"/>
            <a:ext cx="10364451" cy="1596177"/>
          </a:xfrm>
        </p:spPr>
        <p:txBody>
          <a:bodyPr/>
          <a:lstStyle/>
          <a:p>
            <a:pPr algn="just"/>
            <a:r>
              <a:rPr lang="ru-RU" dirty="0"/>
              <a:t> "Тропа здоровья" позволяет проводить профилактику и коррекцию здоровья детей в игровой форме.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500">
            <a:off x="4432985" y="1813616"/>
            <a:ext cx="6373560" cy="4416971"/>
          </a:xfrm>
        </p:spPr>
      </p:pic>
    </p:spTree>
    <p:extLst>
      <p:ext uri="{BB962C8B-B14F-4D97-AF65-F5344CB8AC3E}">
        <p14:creationId xmlns:p14="http://schemas.microsoft.com/office/powerpoint/2010/main" val="391191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80" y="1923803"/>
            <a:ext cx="9632139" cy="306971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Основными целями организации "Тропы здоровья" являются: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1. профилактика </a:t>
            </a:r>
            <a:r>
              <a:rPr lang="ru-RU" dirty="0"/>
              <a:t>плоскостопия;</a:t>
            </a:r>
            <a:br>
              <a:rPr lang="ru-RU" dirty="0"/>
            </a:br>
            <a:r>
              <a:rPr lang="ru-RU" dirty="0" smtClean="0"/>
              <a:t>2. улучшение </a:t>
            </a:r>
            <a:r>
              <a:rPr lang="ru-RU" dirty="0"/>
              <a:t>координации движения;</a:t>
            </a:r>
            <a:br>
              <a:rPr lang="ru-RU" dirty="0"/>
            </a:br>
            <a:r>
              <a:rPr lang="ru-RU" dirty="0" smtClean="0"/>
              <a:t>3. улучшение </a:t>
            </a:r>
            <a:r>
              <a:rPr lang="ru-RU" dirty="0"/>
              <a:t>функций сердечно</a:t>
            </a:r>
            <a:r>
              <a:rPr lang="ru-RU" dirty="0" smtClean="0"/>
              <a:t>­ сосудистой </a:t>
            </a:r>
            <a:r>
              <a:rPr lang="ru-RU" dirty="0"/>
              <a:t>и </a:t>
            </a:r>
            <a:r>
              <a:rPr lang="ru-RU" dirty="0" smtClean="0"/>
              <a:t> дыхательной </a:t>
            </a:r>
            <a:r>
              <a:rPr lang="ru-RU" dirty="0"/>
              <a:t>систем;</a:t>
            </a:r>
            <a:br>
              <a:rPr lang="ru-RU" dirty="0"/>
            </a:br>
            <a:r>
              <a:rPr lang="ru-RU" dirty="0" smtClean="0"/>
              <a:t>4. повышение </a:t>
            </a:r>
            <a:r>
              <a:rPr lang="ru-RU" dirty="0"/>
              <a:t>сопротивляемости инфекционным заболеваниям;</a:t>
            </a:r>
            <a:br>
              <a:rPr lang="ru-RU" dirty="0"/>
            </a:br>
            <a:r>
              <a:rPr lang="ru-RU" dirty="0"/>
              <a:t>5</a:t>
            </a:r>
            <a:r>
              <a:rPr lang="ru-RU" dirty="0" smtClean="0"/>
              <a:t>. улучшение </a:t>
            </a:r>
            <a:r>
              <a:rPr lang="ru-RU" dirty="0" err="1" smtClean="0"/>
              <a:t>эмоционально­психического</a:t>
            </a:r>
            <a:r>
              <a:rPr lang="ru-RU" dirty="0" smtClean="0"/>
              <a:t> </a:t>
            </a:r>
            <a:r>
              <a:rPr lang="ru-RU" dirty="0"/>
              <a:t>состояния детей;</a:t>
            </a:r>
            <a:br>
              <a:rPr lang="ru-RU" dirty="0"/>
            </a:br>
            <a:r>
              <a:rPr lang="ru-RU" dirty="0"/>
              <a:t>6</a:t>
            </a:r>
            <a:r>
              <a:rPr lang="ru-RU" dirty="0" smtClean="0"/>
              <a:t>. приобщение </a:t>
            </a:r>
            <a:r>
              <a:rPr lang="ru-RU" dirty="0"/>
              <a:t>детей к здоровому образу </a:t>
            </a:r>
            <a:r>
              <a:rPr lang="ru-RU" dirty="0" smtClean="0"/>
              <a:t>жизни.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96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309384" y="-51461"/>
            <a:ext cx="12394506" cy="3424107"/>
          </a:xfrm>
        </p:spPr>
        <p:txBody>
          <a:bodyPr/>
          <a:lstStyle/>
          <a:p>
            <a:pPr algn="just"/>
            <a:r>
              <a:rPr lang="ru-RU" dirty="0"/>
              <a:t>Принцип воздействия «Дорожки здоровья» основан на рефлексотерапии. Рефлексотерапия в основе своей использует лечебный эффект от стимуляции </a:t>
            </a:r>
            <a:r>
              <a:rPr lang="ru-RU" dirty="0" err="1"/>
              <a:t>акупунктурных</a:t>
            </a:r>
            <a:r>
              <a:rPr lang="ru-RU" dirty="0"/>
              <a:t> точек, которые соответствуют различным частям тела и внутренним органам. При надавливании на такие точки лучше функционируют внутренние органы, улучшается общее самочувствие человека и снимается напряжение и усталость во всем теле. </a:t>
            </a:r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38" y="2090058"/>
            <a:ext cx="6409289" cy="4566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2979"/>
            <a:ext cx="402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Биологически активные точки стоп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55539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3146" y="0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               Блоки тропы здоровья 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78" y="898540"/>
            <a:ext cx="5813961" cy="58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9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26258" y="134531"/>
            <a:ext cx="10363826" cy="3424107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БЛОК №1 ««Запускающей» частью » ( мягка синтетическая пористая губка) «фундамент» для «работы» всех остальных условий. </a:t>
            </a:r>
          </a:p>
          <a:p>
            <a:pPr algn="just"/>
            <a:r>
              <a:rPr lang="ru-RU" dirty="0"/>
              <a:t>     Данный блок позволяет предварительно и мягко подготовить детскую стопу к активизации и стимуляции </a:t>
            </a:r>
            <a:r>
              <a:rPr lang="ru-RU" dirty="0" err="1"/>
              <a:t>акупунктурных</a:t>
            </a:r>
            <a:r>
              <a:rPr lang="ru-RU" dirty="0"/>
              <a:t> точек. Задействованы зоны всей стопы. </a:t>
            </a:r>
            <a:r>
              <a:rPr lang="ru-RU" dirty="0" err="1"/>
              <a:t>Акупунктурные</a:t>
            </a:r>
            <a:r>
              <a:rPr lang="ru-RU" dirty="0"/>
              <a:t> точки (точки воздействия, биологически активные точки) – строго определенные по расположению, мельчайшие по размерам и особые по свойствам участки кожной поверхности тела, использующиеся для различных воздействий с целью нормализации функционального состояния отдельных органов или систем организма.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00" y="3372592"/>
            <a:ext cx="5165717" cy="331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91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61258" y="217659"/>
            <a:ext cx="11792197" cy="3424107"/>
          </a:xfrm>
        </p:spPr>
        <p:txBody>
          <a:bodyPr>
            <a:normAutofit/>
          </a:bodyPr>
          <a:lstStyle/>
          <a:p>
            <a:r>
              <a:rPr lang="ru-RU" b="1" dirty="0"/>
              <a:t>БЛОК № 2 «Морские камушки» (природная галька)</a:t>
            </a:r>
          </a:p>
          <a:p>
            <a:pPr algn="just"/>
            <a:r>
              <a:rPr lang="ru-RU" dirty="0"/>
              <a:t>     Данный блок активизирует точки, расположенные на внутренней и внешней краях стоп. Зона позвоночного столба, мочеполовая система, зона головы. Вальгусный наклон – это абсолютно необходимое движение для стопы, т. к. только в этом «кривом» положении опорно-рессорная арка наружного свода стопы может переходить в режим «рессоры», а вся стопа полноценно выполнять амортизационную функцию. Для этого «переключения» стопе достаточно отклониться от прямого положения  </a:t>
            </a:r>
            <a:r>
              <a:rPr lang="ru-RU" dirty="0" err="1"/>
              <a:t>нормопозиции</a:t>
            </a:r>
            <a:r>
              <a:rPr lang="ru-RU" dirty="0"/>
              <a:t> всего на несколько градусов.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58" y="3003883"/>
            <a:ext cx="6324165" cy="354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7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50008" y="182032"/>
            <a:ext cx="12085748" cy="3424107"/>
          </a:xfrm>
        </p:spPr>
        <p:txBody>
          <a:bodyPr/>
          <a:lstStyle/>
          <a:p>
            <a:r>
              <a:rPr lang="ru-RU" b="1" dirty="0"/>
              <a:t>БЛОК № 3 «Поперечный валик» (Металлопластиковые трубы)</a:t>
            </a:r>
          </a:p>
          <a:p>
            <a:pPr algn="just"/>
            <a:r>
              <a:rPr lang="ru-RU" dirty="0"/>
              <a:t>     Действие  «поперечного валика». Любой, даже самый маленький бугорок под наружным опорным сводом стопы принудительно загибает ее в кривое вальгусное положение, принудительно переводя ее в «режим амортизации», и не позволяя ей принять положение </a:t>
            </a:r>
            <a:r>
              <a:rPr lang="ru-RU" dirty="0" err="1"/>
              <a:t>нормопозиции</a:t>
            </a:r>
            <a:r>
              <a:rPr lang="ru-RU" dirty="0"/>
              <a:t>, что неизбежно уменьшает амортизационные возможности стопы. При прохождении данного блока активизируются рефлекторные точки стопы, отвечающие за зону таза и груди.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12" y="2525901"/>
            <a:ext cx="7535448" cy="42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-238133" y="95002"/>
            <a:ext cx="12085748" cy="1959429"/>
          </a:xfrm>
        </p:spPr>
        <p:txBody>
          <a:bodyPr/>
          <a:lstStyle/>
          <a:p>
            <a:r>
              <a:rPr lang="ru-RU" b="1" dirty="0"/>
              <a:t>БЛОК № 4 « Мини пляж» (речной песок )</a:t>
            </a:r>
          </a:p>
          <a:p>
            <a:pPr algn="just"/>
            <a:r>
              <a:rPr lang="ru-RU" dirty="0"/>
              <a:t>     Песок, трава, камни и т. п. – самая естественная поверхность для стопы. На этом этапе при погружении стопы в песок, происходит минимальное расслабление нижней поверхности стопы и активизация точек на верхней поверхности стопы.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64" y="1644916"/>
            <a:ext cx="8152965" cy="457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140</TotalTime>
  <Words>607</Words>
  <Application>Microsoft Office PowerPoint</Application>
  <PresentationFormat>Широкоэкранный</PresentationFormat>
  <Paragraphs>33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Tw Cen MT</vt:lpstr>
      <vt:lpstr>Капля</vt:lpstr>
      <vt:lpstr>Тропа здоровья </vt:lpstr>
      <vt:lpstr> "Тропа здоровья" позволяет проводить профилактику и коррекцию здоровья детей в игровой форме.</vt:lpstr>
      <vt:lpstr>Основными целями организации "Тропы здоровья" являются:  1. профилактика плоскостопия; 2. улучшение координации движения; 3. улучшение функций сердечно­ сосудистой и  дыхательной систем; 4. повышение сопротивляемости инфекционным заболеваниям; 5. улучшение эмоционально­психического состояния детей; 6. приобщение детей к здоровому образу жизни.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Тропа здоровья</dc:title>
  <dc:creator>Вика</dc:creator>
  <cp:lastModifiedBy>Вика</cp:lastModifiedBy>
  <cp:revision>11</cp:revision>
  <dcterms:created xsi:type="dcterms:W3CDTF">2016-04-11T14:06:08Z</dcterms:created>
  <dcterms:modified xsi:type="dcterms:W3CDTF">2016-04-11T16:26:24Z</dcterms:modified>
</cp:coreProperties>
</file>